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77" r:id="rId3"/>
    <p:sldId id="260" r:id="rId4"/>
    <p:sldId id="261" r:id="rId5"/>
    <p:sldId id="262" r:id="rId6"/>
    <p:sldId id="263" r:id="rId7"/>
    <p:sldId id="264" r:id="rId8"/>
    <p:sldId id="265" r:id="rId9"/>
    <p:sldId id="266" r:id="rId10"/>
    <p:sldId id="278" r:id="rId11"/>
    <p:sldId id="279" r:id="rId12"/>
    <p:sldId id="267" r:id="rId13"/>
    <p:sldId id="268" r:id="rId14"/>
    <p:sldId id="280" r:id="rId15"/>
    <p:sldId id="281" r:id="rId16"/>
    <p:sldId id="282" r:id="rId17"/>
    <p:sldId id="283" r:id="rId18"/>
    <p:sldId id="269" r:id="rId19"/>
    <p:sldId id="284" r:id="rId20"/>
    <p:sldId id="28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1" clrIdx="0">
    <p:extLst>
      <p:ext uri="{19B8F6BF-5375-455C-9EA6-DF929625EA0E}">
        <p15:presenceInfo xmlns:p15="http://schemas.microsoft.com/office/powerpoint/2012/main" userId="Lenov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913235-81A4-43C7-AFC2-B8C5CB674A8E}" v="44" dt="2024-11-24T09:03:04.5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14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ahilo Moconja" userId="10020ed4ed57da7e" providerId="LiveId" clId="{5C6337A9-64B3-40AE-9120-0D5FE8E9B93C}"/>
    <pc:docChg chg="undo custSel delSld modSld">
      <pc:chgData name="Strahilo Moconja" userId="10020ed4ed57da7e" providerId="LiveId" clId="{5C6337A9-64B3-40AE-9120-0D5FE8E9B93C}" dt="2024-11-19T13:48:00.151" v="850" actId="1076"/>
      <pc:docMkLst>
        <pc:docMk/>
      </pc:docMkLst>
      <pc:sldChg chg="del">
        <pc:chgData name="Strahilo Moconja" userId="10020ed4ed57da7e" providerId="LiveId" clId="{5C6337A9-64B3-40AE-9120-0D5FE8E9B93C}" dt="2024-11-19T13:00:35.968" v="65" actId="47"/>
        <pc:sldMkLst>
          <pc:docMk/>
          <pc:sldMk cId="2416900066" sldId="256"/>
        </pc:sldMkLst>
      </pc:sldChg>
      <pc:sldChg chg="modSp mod">
        <pc:chgData name="Strahilo Moconja" userId="10020ed4ed57da7e" providerId="LiveId" clId="{5C6337A9-64B3-40AE-9120-0D5FE8E9B93C}" dt="2024-11-12T22:22:36.981" v="64" actId="207"/>
        <pc:sldMkLst>
          <pc:docMk/>
          <pc:sldMk cId="4209411906" sldId="257"/>
        </pc:sldMkLst>
        <pc:spChg chg="mod">
          <ac:chgData name="Strahilo Moconja" userId="10020ed4ed57da7e" providerId="LiveId" clId="{5C6337A9-64B3-40AE-9120-0D5FE8E9B93C}" dt="2024-11-12T22:20:52.275" v="21" actId="255"/>
          <ac:spMkLst>
            <pc:docMk/>
            <pc:sldMk cId="4209411906" sldId="257"/>
            <ac:spMk id="3" creationId="{00000000-0000-0000-0000-000000000000}"/>
          </ac:spMkLst>
        </pc:spChg>
        <pc:spChg chg="mod">
          <ac:chgData name="Strahilo Moconja" userId="10020ed4ed57da7e" providerId="LiveId" clId="{5C6337A9-64B3-40AE-9120-0D5FE8E9B93C}" dt="2024-11-12T22:22:28.681" v="63" actId="20577"/>
          <ac:spMkLst>
            <pc:docMk/>
            <pc:sldMk cId="4209411906" sldId="257"/>
            <ac:spMk id="4" creationId="{00000000-0000-0000-0000-000000000000}"/>
          </ac:spMkLst>
        </pc:spChg>
        <pc:spChg chg="mod">
          <ac:chgData name="Strahilo Moconja" userId="10020ed4ed57da7e" providerId="LiveId" clId="{5C6337A9-64B3-40AE-9120-0D5FE8E9B93C}" dt="2024-11-12T22:22:36.981" v="64" actId="207"/>
          <ac:spMkLst>
            <pc:docMk/>
            <pc:sldMk cId="4209411906" sldId="257"/>
            <ac:spMk id="5" creationId="{00000000-0000-0000-0000-000000000000}"/>
          </ac:spMkLst>
        </pc:spChg>
        <pc:picChg chg="mod">
          <ac:chgData name="Strahilo Moconja" userId="10020ed4ed57da7e" providerId="LiveId" clId="{5C6337A9-64B3-40AE-9120-0D5FE8E9B93C}" dt="2024-11-12T22:21:32.885" v="41" actId="1076"/>
          <ac:picMkLst>
            <pc:docMk/>
            <pc:sldMk cId="4209411906" sldId="257"/>
            <ac:picMk id="2" creationId="{00000000-0000-0000-0000-000000000000}"/>
          </ac:picMkLst>
        </pc:picChg>
      </pc:sldChg>
      <pc:sldChg chg="addSp modSp mod">
        <pc:chgData name="Strahilo Moconja" userId="10020ed4ed57da7e" providerId="LiveId" clId="{5C6337A9-64B3-40AE-9120-0D5FE8E9B93C}" dt="2024-11-19T13:04:06.963" v="109" actId="1076"/>
        <pc:sldMkLst>
          <pc:docMk/>
          <pc:sldMk cId="1901333412" sldId="260"/>
        </pc:sldMkLst>
        <pc:spChg chg="mod">
          <ac:chgData name="Strahilo Moconja" userId="10020ed4ed57da7e" providerId="LiveId" clId="{5C6337A9-64B3-40AE-9120-0D5FE8E9B93C}" dt="2024-11-19T13:03:49.012" v="102" actId="27636"/>
          <ac:spMkLst>
            <pc:docMk/>
            <pc:sldMk cId="1901333412" sldId="260"/>
            <ac:spMk id="3" creationId="{00000000-0000-0000-0000-000000000000}"/>
          </ac:spMkLst>
        </pc:spChg>
        <pc:spChg chg="add mod">
          <ac:chgData name="Strahilo Moconja" userId="10020ed4ed57da7e" providerId="LiveId" clId="{5C6337A9-64B3-40AE-9120-0D5FE8E9B93C}" dt="2024-11-19T13:04:02.242" v="106" actId="20577"/>
          <ac:spMkLst>
            <pc:docMk/>
            <pc:sldMk cId="1901333412" sldId="260"/>
            <ac:spMk id="4" creationId="{E0802B8D-82C3-415B-49B2-FFDBD9C19D12}"/>
          </ac:spMkLst>
        </pc:spChg>
        <pc:spChg chg="add mod">
          <ac:chgData name="Strahilo Moconja" userId="10020ed4ed57da7e" providerId="LiveId" clId="{5C6337A9-64B3-40AE-9120-0D5FE8E9B93C}" dt="2024-11-19T13:02:02.341" v="73" actId="1076"/>
          <ac:spMkLst>
            <pc:docMk/>
            <pc:sldMk cId="1901333412" sldId="260"/>
            <ac:spMk id="6" creationId="{E90E7986-1755-BF16-A788-DD1D7BFFF857}"/>
          </ac:spMkLst>
        </pc:spChg>
        <pc:picChg chg="add mod">
          <ac:chgData name="Strahilo Moconja" userId="10020ed4ed57da7e" providerId="LiveId" clId="{5C6337A9-64B3-40AE-9120-0D5FE8E9B93C}" dt="2024-11-19T13:04:06.963" v="109" actId="1076"/>
          <ac:picMkLst>
            <pc:docMk/>
            <pc:sldMk cId="1901333412" sldId="260"/>
            <ac:picMk id="7" creationId="{CB48E22E-D0C2-8645-C4EE-FB2EB14DE8EF}"/>
          </ac:picMkLst>
        </pc:picChg>
        <pc:picChg chg="add mod">
          <ac:chgData name="Strahilo Moconja" userId="10020ed4ed57da7e" providerId="LiveId" clId="{5C6337A9-64B3-40AE-9120-0D5FE8E9B93C}" dt="2024-11-19T13:03:58.197" v="105" actId="14100"/>
          <ac:picMkLst>
            <pc:docMk/>
            <pc:sldMk cId="1901333412" sldId="260"/>
            <ac:picMk id="8" creationId="{1BCD5CB2-4456-62CA-2D45-C9530A4454C4}"/>
          </ac:picMkLst>
        </pc:picChg>
      </pc:sldChg>
      <pc:sldChg chg="addSp delSp modSp mod">
        <pc:chgData name="Strahilo Moconja" userId="10020ed4ed57da7e" providerId="LiveId" clId="{5C6337A9-64B3-40AE-9120-0D5FE8E9B93C}" dt="2024-11-19T13:06:51.771" v="144" actId="1076"/>
        <pc:sldMkLst>
          <pc:docMk/>
          <pc:sldMk cId="40067415" sldId="261"/>
        </pc:sldMkLst>
        <pc:spChg chg="del">
          <ac:chgData name="Strahilo Moconja" userId="10020ed4ed57da7e" providerId="LiveId" clId="{5C6337A9-64B3-40AE-9120-0D5FE8E9B93C}" dt="2024-11-19T13:05:13.822" v="122" actId="21"/>
          <ac:spMkLst>
            <pc:docMk/>
            <pc:sldMk cId="40067415" sldId="261"/>
            <ac:spMk id="2" creationId="{00000000-0000-0000-0000-000000000000}"/>
          </ac:spMkLst>
        </pc:spChg>
        <pc:spChg chg="mod">
          <ac:chgData name="Strahilo Moconja" userId="10020ed4ed57da7e" providerId="LiveId" clId="{5C6337A9-64B3-40AE-9120-0D5FE8E9B93C}" dt="2024-11-19T13:04:49.586" v="118"/>
          <ac:spMkLst>
            <pc:docMk/>
            <pc:sldMk cId="40067415" sldId="261"/>
            <ac:spMk id="4" creationId="{00000000-0000-0000-0000-000000000000}"/>
          </ac:spMkLst>
        </pc:spChg>
        <pc:spChg chg="add mod">
          <ac:chgData name="Strahilo Moconja" userId="10020ed4ed57da7e" providerId="LiveId" clId="{5C6337A9-64B3-40AE-9120-0D5FE8E9B93C}" dt="2024-11-19T13:04:18.020" v="111" actId="1076"/>
          <ac:spMkLst>
            <pc:docMk/>
            <pc:sldMk cId="40067415" sldId="261"/>
            <ac:spMk id="5" creationId="{9671480C-971C-ACF8-A19B-C1601BBCC724}"/>
          </ac:spMkLst>
        </pc:spChg>
        <pc:spChg chg="add">
          <ac:chgData name="Strahilo Moconja" userId="10020ed4ed57da7e" providerId="LiveId" clId="{5C6337A9-64B3-40AE-9120-0D5FE8E9B93C}" dt="2024-11-19T13:04:59.924" v="119"/>
          <ac:spMkLst>
            <pc:docMk/>
            <pc:sldMk cId="40067415" sldId="261"/>
            <ac:spMk id="7" creationId="{58BDCBA2-B9D6-E455-49E7-8EB3451F16A0}"/>
          </ac:spMkLst>
        </pc:spChg>
        <pc:spChg chg="add">
          <ac:chgData name="Strahilo Moconja" userId="10020ed4ed57da7e" providerId="LiveId" clId="{5C6337A9-64B3-40AE-9120-0D5FE8E9B93C}" dt="2024-11-19T13:04:59.924" v="119"/>
          <ac:spMkLst>
            <pc:docMk/>
            <pc:sldMk cId="40067415" sldId="261"/>
            <ac:spMk id="8" creationId="{5C4938E7-285C-7A2C-49A0-1BA38FB0524B}"/>
          </ac:spMkLst>
        </pc:spChg>
        <pc:spChg chg="add">
          <ac:chgData name="Strahilo Moconja" userId="10020ed4ed57da7e" providerId="LiveId" clId="{5C6337A9-64B3-40AE-9120-0D5FE8E9B93C}" dt="2024-11-19T13:05:04.118" v="120"/>
          <ac:spMkLst>
            <pc:docMk/>
            <pc:sldMk cId="40067415" sldId="261"/>
            <ac:spMk id="9" creationId="{84837348-76E5-752B-0C63-F2FBF973A8D1}"/>
          </ac:spMkLst>
        </pc:spChg>
        <pc:spChg chg="add">
          <ac:chgData name="Strahilo Moconja" userId="10020ed4ed57da7e" providerId="LiveId" clId="{5C6337A9-64B3-40AE-9120-0D5FE8E9B93C}" dt="2024-11-19T13:05:04.118" v="120"/>
          <ac:spMkLst>
            <pc:docMk/>
            <pc:sldMk cId="40067415" sldId="261"/>
            <ac:spMk id="10" creationId="{4625BF4F-DE0A-4B3F-1826-D1F08C96E581}"/>
          </ac:spMkLst>
        </pc:spChg>
        <pc:spChg chg="add">
          <ac:chgData name="Strahilo Moconja" userId="10020ed4ed57da7e" providerId="LiveId" clId="{5C6337A9-64B3-40AE-9120-0D5FE8E9B93C}" dt="2024-11-19T13:05:08.466" v="121"/>
          <ac:spMkLst>
            <pc:docMk/>
            <pc:sldMk cId="40067415" sldId="261"/>
            <ac:spMk id="11" creationId="{EEB444B3-1CAF-4F39-91F7-5A7DF9CDE609}"/>
          </ac:spMkLst>
        </pc:spChg>
        <pc:spChg chg="add">
          <ac:chgData name="Strahilo Moconja" userId="10020ed4ed57da7e" providerId="LiveId" clId="{5C6337A9-64B3-40AE-9120-0D5FE8E9B93C}" dt="2024-11-19T13:05:08.466" v="121"/>
          <ac:spMkLst>
            <pc:docMk/>
            <pc:sldMk cId="40067415" sldId="261"/>
            <ac:spMk id="12" creationId="{86937E34-F952-2CC7-3E9F-354376A444B4}"/>
          </ac:spMkLst>
        </pc:spChg>
        <pc:spChg chg="add mod">
          <ac:chgData name="Strahilo Moconja" userId="10020ed4ed57da7e" providerId="LiveId" clId="{5C6337A9-64B3-40AE-9120-0D5FE8E9B93C}" dt="2024-11-19T13:06:51.771" v="144" actId="1076"/>
          <ac:spMkLst>
            <pc:docMk/>
            <pc:sldMk cId="40067415" sldId="261"/>
            <ac:spMk id="14" creationId="{DAF909B1-6C3A-12B0-6C0C-74A512745FDD}"/>
          </ac:spMkLst>
        </pc:spChg>
        <pc:picChg chg="add mod">
          <ac:chgData name="Strahilo Moconja" userId="10020ed4ed57da7e" providerId="LiveId" clId="{5C6337A9-64B3-40AE-9120-0D5FE8E9B93C}" dt="2024-11-19T13:04:34.468" v="113" actId="1076"/>
          <ac:picMkLst>
            <pc:docMk/>
            <pc:sldMk cId="40067415" sldId="261"/>
            <ac:picMk id="6" creationId="{C80E0472-779A-84A7-92A9-044CF2BBF582}"/>
          </ac:picMkLst>
        </pc:picChg>
        <pc:picChg chg="add mod">
          <ac:chgData name="Strahilo Moconja" userId="10020ed4ed57da7e" providerId="LiveId" clId="{5C6337A9-64B3-40AE-9120-0D5FE8E9B93C}" dt="2024-11-19T13:06:03.115" v="138" actId="14100"/>
          <ac:picMkLst>
            <pc:docMk/>
            <pc:sldMk cId="40067415" sldId="261"/>
            <ac:picMk id="15" creationId="{7D5B4D4A-B7A9-2AA7-3A32-41019E29CA79}"/>
          </ac:picMkLst>
        </pc:picChg>
        <pc:picChg chg="add">
          <ac:chgData name="Strahilo Moconja" userId="10020ed4ed57da7e" providerId="LiveId" clId="{5C6337A9-64B3-40AE-9120-0D5FE8E9B93C}" dt="2024-11-19T13:04:59.924" v="119"/>
          <ac:picMkLst>
            <pc:docMk/>
            <pc:sldMk cId="40067415" sldId="261"/>
            <ac:picMk id="2049" creationId="{C4E726C6-1F36-1210-748D-B42415985F7D}"/>
          </ac:picMkLst>
        </pc:picChg>
        <pc:picChg chg="add">
          <ac:chgData name="Strahilo Moconja" userId="10020ed4ed57da7e" providerId="LiveId" clId="{5C6337A9-64B3-40AE-9120-0D5FE8E9B93C}" dt="2024-11-19T13:05:04.118" v="120"/>
          <ac:picMkLst>
            <pc:docMk/>
            <pc:sldMk cId="40067415" sldId="261"/>
            <ac:picMk id="2052" creationId="{E53FC18B-B4C6-F2BA-19AC-6CFBCB76C182}"/>
          </ac:picMkLst>
        </pc:picChg>
        <pc:picChg chg="add">
          <ac:chgData name="Strahilo Moconja" userId="10020ed4ed57da7e" providerId="LiveId" clId="{5C6337A9-64B3-40AE-9120-0D5FE8E9B93C}" dt="2024-11-19T13:05:08.466" v="121"/>
          <ac:picMkLst>
            <pc:docMk/>
            <pc:sldMk cId="40067415" sldId="261"/>
            <ac:picMk id="2055" creationId="{A7974D6C-395F-D86D-0C49-B790878B7DDE}"/>
          </ac:picMkLst>
        </pc:picChg>
      </pc:sldChg>
      <pc:sldChg chg="addSp modSp mod">
        <pc:chgData name="Strahilo Moconja" userId="10020ed4ed57da7e" providerId="LiveId" clId="{5C6337A9-64B3-40AE-9120-0D5FE8E9B93C}" dt="2024-11-19T13:11:46.890" v="229" actId="1076"/>
        <pc:sldMkLst>
          <pc:docMk/>
          <pc:sldMk cId="2087497792" sldId="262"/>
        </pc:sldMkLst>
        <pc:spChg chg="add mod">
          <ac:chgData name="Strahilo Moconja" userId="10020ed4ed57da7e" providerId="LiveId" clId="{5C6337A9-64B3-40AE-9120-0D5FE8E9B93C}" dt="2024-11-19T13:08:13.379" v="160" actId="1076"/>
          <ac:spMkLst>
            <pc:docMk/>
            <pc:sldMk cId="2087497792" sldId="262"/>
            <ac:spMk id="3" creationId="{C244D71D-54FE-D16C-6055-234E482DE7C2}"/>
          </ac:spMkLst>
        </pc:spChg>
        <pc:spChg chg="add mod">
          <ac:chgData name="Strahilo Moconja" userId="10020ed4ed57da7e" providerId="LiveId" clId="{5C6337A9-64B3-40AE-9120-0D5FE8E9B93C}" dt="2024-11-19T13:08:16.499" v="161" actId="1076"/>
          <ac:spMkLst>
            <pc:docMk/>
            <pc:sldMk cId="2087497792" sldId="262"/>
            <ac:spMk id="4" creationId="{C97A93C8-3877-D2CA-22A1-DBADE03E56DC}"/>
          </ac:spMkLst>
        </pc:spChg>
        <pc:spChg chg="add mod">
          <ac:chgData name="Strahilo Moconja" userId="10020ed4ed57da7e" providerId="LiveId" clId="{5C6337A9-64B3-40AE-9120-0D5FE8E9B93C}" dt="2024-11-19T13:07:29.998" v="150"/>
          <ac:spMkLst>
            <pc:docMk/>
            <pc:sldMk cId="2087497792" sldId="262"/>
            <ac:spMk id="5" creationId="{ADF1035A-110C-0E96-EA3D-F1E6F8CAD645}"/>
          </ac:spMkLst>
        </pc:spChg>
        <pc:spChg chg="add mod">
          <ac:chgData name="Strahilo Moconja" userId="10020ed4ed57da7e" providerId="LiveId" clId="{5C6337A9-64B3-40AE-9120-0D5FE8E9B93C}" dt="2024-11-19T13:08:20.131" v="162" actId="1076"/>
          <ac:spMkLst>
            <pc:docMk/>
            <pc:sldMk cId="2087497792" sldId="262"/>
            <ac:spMk id="6" creationId="{85BFEC0C-88AA-136E-9792-65A83104F025}"/>
          </ac:spMkLst>
        </pc:spChg>
        <pc:spChg chg="add mod">
          <ac:chgData name="Strahilo Moconja" userId="10020ed4ed57da7e" providerId="LiveId" clId="{5C6337A9-64B3-40AE-9120-0D5FE8E9B93C}" dt="2024-11-19T13:08:29.099" v="164" actId="1076"/>
          <ac:spMkLst>
            <pc:docMk/>
            <pc:sldMk cId="2087497792" sldId="262"/>
            <ac:spMk id="8" creationId="{786A7FEB-15DF-A1CB-94E7-6F7267A84E7E}"/>
          </ac:spMkLst>
        </pc:spChg>
        <pc:spChg chg="add mod">
          <ac:chgData name="Strahilo Moconja" userId="10020ed4ed57da7e" providerId="LiveId" clId="{5C6337A9-64B3-40AE-9120-0D5FE8E9B93C}" dt="2024-11-19T13:11:46.890" v="229" actId="1076"/>
          <ac:spMkLst>
            <pc:docMk/>
            <pc:sldMk cId="2087497792" sldId="262"/>
            <ac:spMk id="12" creationId="{199DD48D-95BD-FD90-10F7-1928888F2FDB}"/>
          </ac:spMkLst>
        </pc:spChg>
        <pc:graphicFrameChg chg="add mod modGraphic">
          <ac:chgData name="Strahilo Moconja" userId="10020ed4ed57da7e" providerId="LiveId" clId="{5C6337A9-64B3-40AE-9120-0D5FE8E9B93C}" dt="2024-11-19T13:11:28.314" v="222"/>
          <ac:graphicFrameMkLst>
            <pc:docMk/>
            <pc:sldMk cId="2087497792" sldId="262"/>
            <ac:graphicFrameMk id="9" creationId="{2FB7E43C-6CF3-E2B9-83F3-802BCA5A5C21}"/>
          </ac:graphicFrameMkLst>
        </pc:graphicFrameChg>
      </pc:sldChg>
      <pc:sldChg chg="addSp delSp modSp mod">
        <pc:chgData name="Strahilo Moconja" userId="10020ed4ed57da7e" providerId="LiveId" clId="{5C6337A9-64B3-40AE-9120-0D5FE8E9B93C}" dt="2024-11-19T13:15:22.242" v="291" actId="179"/>
        <pc:sldMkLst>
          <pc:docMk/>
          <pc:sldMk cId="310756068" sldId="263"/>
        </pc:sldMkLst>
        <pc:spChg chg="del">
          <ac:chgData name="Strahilo Moconja" userId="10020ed4ed57da7e" providerId="LiveId" clId="{5C6337A9-64B3-40AE-9120-0D5FE8E9B93C}" dt="2024-11-19T13:12:39.225" v="234" actId="21"/>
          <ac:spMkLst>
            <pc:docMk/>
            <pc:sldMk cId="310756068" sldId="263"/>
            <ac:spMk id="2" creationId="{00000000-0000-0000-0000-000000000000}"/>
          </ac:spMkLst>
        </pc:spChg>
        <pc:spChg chg="mod">
          <ac:chgData name="Strahilo Moconja" userId="10020ed4ed57da7e" providerId="LiveId" clId="{5C6337A9-64B3-40AE-9120-0D5FE8E9B93C}" dt="2024-11-19T13:14:37.946" v="272" actId="179"/>
          <ac:spMkLst>
            <pc:docMk/>
            <pc:sldMk cId="310756068" sldId="263"/>
            <ac:spMk id="4" creationId="{00000000-0000-0000-0000-000000000000}"/>
          </ac:spMkLst>
        </pc:spChg>
        <pc:spChg chg="add mod">
          <ac:chgData name="Strahilo Moconja" userId="10020ed4ed57da7e" providerId="LiveId" clId="{5C6337A9-64B3-40AE-9120-0D5FE8E9B93C}" dt="2024-11-19T13:13:54.913" v="252" actId="1076"/>
          <ac:spMkLst>
            <pc:docMk/>
            <pc:sldMk cId="310756068" sldId="263"/>
            <ac:spMk id="5" creationId="{FF5DCA83-3152-433A-35FA-730415D0DF02}"/>
          </ac:spMkLst>
        </pc:spChg>
        <pc:spChg chg="add mod">
          <ac:chgData name="Strahilo Moconja" userId="10020ed4ed57da7e" providerId="LiveId" clId="{5C6337A9-64B3-40AE-9120-0D5FE8E9B93C}" dt="2024-11-19T13:14:54.409" v="276" actId="14100"/>
          <ac:spMkLst>
            <pc:docMk/>
            <pc:sldMk cId="310756068" sldId="263"/>
            <ac:spMk id="6" creationId="{F5AE07F4-CAED-A90A-1463-BEDB973F4D19}"/>
          </ac:spMkLst>
        </pc:spChg>
        <pc:spChg chg="add mod">
          <ac:chgData name="Strahilo Moconja" userId="10020ed4ed57da7e" providerId="LiveId" clId="{5C6337A9-64B3-40AE-9120-0D5FE8E9B93C}" dt="2024-11-19T13:15:22.242" v="291" actId="179"/>
          <ac:spMkLst>
            <pc:docMk/>
            <pc:sldMk cId="310756068" sldId="263"/>
            <ac:spMk id="8" creationId="{497FD671-16A5-A4DA-7707-2B387DCBFDAE}"/>
          </ac:spMkLst>
        </pc:spChg>
      </pc:sldChg>
      <pc:sldChg chg="addSp modSp mod">
        <pc:chgData name="Strahilo Moconja" userId="10020ed4ed57da7e" providerId="LiveId" clId="{5C6337A9-64B3-40AE-9120-0D5FE8E9B93C}" dt="2024-11-19T13:17:23.284" v="314" actId="12"/>
        <pc:sldMkLst>
          <pc:docMk/>
          <pc:sldMk cId="77807569" sldId="264"/>
        </pc:sldMkLst>
        <pc:spChg chg="add mod">
          <ac:chgData name="Strahilo Moconja" userId="10020ed4ed57da7e" providerId="LiveId" clId="{5C6337A9-64B3-40AE-9120-0D5FE8E9B93C}" dt="2024-11-19T13:16:12.722" v="294" actId="1076"/>
          <ac:spMkLst>
            <pc:docMk/>
            <pc:sldMk cId="77807569" sldId="264"/>
            <ac:spMk id="3" creationId="{26B83D56-54D1-5CFE-C5A3-66562F748482}"/>
          </ac:spMkLst>
        </pc:spChg>
        <pc:spChg chg="add mod">
          <ac:chgData name="Strahilo Moconja" userId="10020ed4ed57da7e" providerId="LiveId" clId="{5C6337A9-64B3-40AE-9120-0D5FE8E9B93C}" dt="2024-11-19T13:17:23.284" v="314" actId="12"/>
          <ac:spMkLst>
            <pc:docMk/>
            <pc:sldMk cId="77807569" sldId="264"/>
            <ac:spMk id="6" creationId="{6960F522-A2A1-8C36-CAD4-30D3E74265E1}"/>
          </ac:spMkLst>
        </pc:spChg>
      </pc:sldChg>
      <pc:sldChg chg="addSp modSp mod">
        <pc:chgData name="Strahilo Moconja" userId="10020ed4ed57da7e" providerId="LiveId" clId="{5C6337A9-64B3-40AE-9120-0D5FE8E9B93C}" dt="2024-11-19T13:17:50.255" v="321" actId="404"/>
        <pc:sldMkLst>
          <pc:docMk/>
          <pc:sldMk cId="2714696532" sldId="265"/>
        </pc:sldMkLst>
        <pc:spChg chg="add mod">
          <ac:chgData name="Strahilo Moconja" userId="10020ed4ed57da7e" providerId="LiveId" clId="{5C6337A9-64B3-40AE-9120-0D5FE8E9B93C}" dt="2024-11-19T13:17:50.255" v="321" actId="404"/>
          <ac:spMkLst>
            <pc:docMk/>
            <pc:sldMk cId="2714696532" sldId="265"/>
            <ac:spMk id="3" creationId="{A22F71FD-4103-9E1F-46E2-19B72F41B64C}"/>
          </ac:spMkLst>
        </pc:spChg>
      </pc:sldChg>
      <pc:sldChg chg="addSp delSp modSp mod">
        <pc:chgData name="Strahilo Moconja" userId="10020ed4ed57da7e" providerId="LiveId" clId="{5C6337A9-64B3-40AE-9120-0D5FE8E9B93C}" dt="2024-11-19T13:19:46.762" v="348" actId="14100"/>
        <pc:sldMkLst>
          <pc:docMk/>
          <pc:sldMk cId="576431423" sldId="266"/>
        </pc:sldMkLst>
        <pc:spChg chg="add mod">
          <ac:chgData name="Strahilo Moconja" userId="10020ed4ed57da7e" providerId="LiveId" clId="{5C6337A9-64B3-40AE-9120-0D5FE8E9B93C}" dt="2024-11-19T13:18:09.116" v="323" actId="1076"/>
          <ac:spMkLst>
            <pc:docMk/>
            <pc:sldMk cId="576431423" sldId="266"/>
            <ac:spMk id="3" creationId="{2FA6B44F-44DB-7FDE-26FF-EBB5EF4E236B}"/>
          </ac:spMkLst>
        </pc:spChg>
        <pc:spChg chg="add mod">
          <ac:chgData name="Strahilo Moconja" userId="10020ed4ed57da7e" providerId="LiveId" clId="{5C6337A9-64B3-40AE-9120-0D5FE8E9B93C}" dt="2024-11-19T13:18:50.001" v="335" actId="122"/>
          <ac:spMkLst>
            <pc:docMk/>
            <pc:sldMk cId="576431423" sldId="266"/>
            <ac:spMk id="5" creationId="{DEC44BF5-9FF6-D356-7637-B1B967ED297A}"/>
          </ac:spMkLst>
        </pc:spChg>
        <pc:spChg chg="add del">
          <ac:chgData name="Strahilo Moconja" userId="10020ed4ed57da7e" providerId="LiveId" clId="{5C6337A9-64B3-40AE-9120-0D5FE8E9B93C}" dt="2024-11-19T13:18:56.367" v="337" actId="22"/>
          <ac:spMkLst>
            <pc:docMk/>
            <pc:sldMk cId="576431423" sldId="266"/>
            <ac:spMk id="7" creationId="{EA8B4CE9-EA56-0967-E3AF-ABA3E412A216}"/>
          </ac:spMkLst>
        </pc:spChg>
        <pc:spChg chg="add mod">
          <ac:chgData name="Strahilo Moconja" userId="10020ed4ed57da7e" providerId="LiveId" clId="{5C6337A9-64B3-40AE-9120-0D5FE8E9B93C}" dt="2024-11-19T13:19:46.762" v="348" actId="14100"/>
          <ac:spMkLst>
            <pc:docMk/>
            <pc:sldMk cId="576431423" sldId="266"/>
            <ac:spMk id="9" creationId="{B6D6D450-A74B-C7D7-90CF-2F589606FAB7}"/>
          </ac:spMkLst>
        </pc:spChg>
        <pc:spChg chg="add mod">
          <ac:chgData name="Strahilo Moconja" userId="10020ed4ed57da7e" providerId="LiveId" clId="{5C6337A9-64B3-40AE-9120-0D5FE8E9B93C}" dt="2024-11-19T13:19:46.762" v="348" actId="14100"/>
          <ac:spMkLst>
            <pc:docMk/>
            <pc:sldMk cId="576431423" sldId="266"/>
            <ac:spMk id="10" creationId="{8C140A00-6625-16D1-86F0-DD8BAE5C6DEC}"/>
          </ac:spMkLst>
        </pc:spChg>
        <pc:spChg chg="add mod">
          <ac:chgData name="Strahilo Moconja" userId="10020ed4ed57da7e" providerId="LiveId" clId="{5C6337A9-64B3-40AE-9120-0D5FE8E9B93C}" dt="2024-11-19T13:19:46.762" v="348" actId="14100"/>
          <ac:spMkLst>
            <pc:docMk/>
            <pc:sldMk cId="576431423" sldId="266"/>
            <ac:spMk id="11" creationId="{9FCBB61F-BA0D-253B-4BD4-A6127AB26354}"/>
          </ac:spMkLst>
        </pc:spChg>
        <pc:spChg chg="add mod">
          <ac:chgData name="Strahilo Moconja" userId="10020ed4ed57da7e" providerId="LiveId" clId="{5C6337A9-64B3-40AE-9120-0D5FE8E9B93C}" dt="2024-11-19T13:19:46.762" v="348" actId="14100"/>
          <ac:spMkLst>
            <pc:docMk/>
            <pc:sldMk cId="576431423" sldId="266"/>
            <ac:spMk id="16" creationId="{F9DC9DC7-D04C-4BE2-2D5B-59866C32C743}"/>
          </ac:spMkLst>
        </pc:spChg>
        <pc:spChg chg="add mod">
          <ac:chgData name="Strahilo Moconja" userId="10020ed4ed57da7e" providerId="LiveId" clId="{5C6337A9-64B3-40AE-9120-0D5FE8E9B93C}" dt="2024-11-19T13:19:46.762" v="348" actId="14100"/>
          <ac:spMkLst>
            <pc:docMk/>
            <pc:sldMk cId="576431423" sldId="266"/>
            <ac:spMk id="17" creationId="{D9B3A0ED-9115-F167-F89B-F6BD6AECC49C}"/>
          </ac:spMkLst>
        </pc:spChg>
        <pc:spChg chg="add mod">
          <ac:chgData name="Strahilo Moconja" userId="10020ed4ed57da7e" providerId="LiveId" clId="{5C6337A9-64B3-40AE-9120-0D5FE8E9B93C}" dt="2024-11-19T13:19:46.762" v="348" actId="14100"/>
          <ac:spMkLst>
            <pc:docMk/>
            <pc:sldMk cId="576431423" sldId="266"/>
            <ac:spMk id="18" creationId="{2FBFB8B0-9793-6D12-5A4A-A56EC15C923E}"/>
          </ac:spMkLst>
        </pc:spChg>
        <pc:spChg chg="add mod">
          <ac:chgData name="Strahilo Moconja" userId="10020ed4ed57da7e" providerId="LiveId" clId="{5C6337A9-64B3-40AE-9120-0D5FE8E9B93C}" dt="2024-11-19T13:19:46.762" v="348" actId="14100"/>
          <ac:spMkLst>
            <pc:docMk/>
            <pc:sldMk cId="576431423" sldId="266"/>
            <ac:spMk id="19" creationId="{0BE4ED68-8563-1F93-5E34-7D0FFFF07A97}"/>
          </ac:spMkLst>
        </pc:spChg>
        <pc:spChg chg="add mod">
          <ac:chgData name="Strahilo Moconja" userId="10020ed4ed57da7e" providerId="LiveId" clId="{5C6337A9-64B3-40AE-9120-0D5FE8E9B93C}" dt="2024-11-19T13:19:46.762" v="348" actId="14100"/>
          <ac:spMkLst>
            <pc:docMk/>
            <pc:sldMk cId="576431423" sldId="266"/>
            <ac:spMk id="20" creationId="{889C5DD6-312E-4EC2-0E05-2A665BBF9FC8}"/>
          </ac:spMkLst>
        </pc:spChg>
        <pc:spChg chg="add mod">
          <ac:chgData name="Strahilo Moconja" userId="10020ed4ed57da7e" providerId="LiveId" clId="{5C6337A9-64B3-40AE-9120-0D5FE8E9B93C}" dt="2024-11-19T13:19:46.762" v="348" actId="14100"/>
          <ac:spMkLst>
            <pc:docMk/>
            <pc:sldMk cId="576431423" sldId="266"/>
            <ac:spMk id="21" creationId="{7E526D93-27DD-43F8-7F4B-4ECF0968F58E}"/>
          </ac:spMkLst>
        </pc:spChg>
        <pc:spChg chg="add mod">
          <ac:chgData name="Strahilo Moconja" userId="10020ed4ed57da7e" providerId="LiveId" clId="{5C6337A9-64B3-40AE-9120-0D5FE8E9B93C}" dt="2024-11-19T13:19:46.762" v="348" actId="14100"/>
          <ac:spMkLst>
            <pc:docMk/>
            <pc:sldMk cId="576431423" sldId="266"/>
            <ac:spMk id="22" creationId="{8F8A1764-77B5-8C47-312C-8CDD40F0C036}"/>
          </ac:spMkLst>
        </pc:spChg>
        <pc:spChg chg="add mod">
          <ac:chgData name="Strahilo Moconja" userId="10020ed4ed57da7e" providerId="LiveId" clId="{5C6337A9-64B3-40AE-9120-0D5FE8E9B93C}" dt="2024-11-19T13:19:46.762" v="348" actId="14100"/>
          <ac:spMkLst>
            <pc:docMk/>
            <pc:sldMk cId="576431423" sldId="266"/>
            <ac:spMk id="23" creationId="{DA6773D1-10C6-AA7B-B0C6-B994B35442CE}"/>
          </ac:spMkLst>
        </pc:spChg>
        <pc:spChg chg="add mod">
          <ac:chgData name="Strahilo Moconja" userId="10020ed4ed57da7e" providerId="LiveId" clId="{5C6337A9-64B3-40AE-9120-0D5FE8E9B93C}" dt="2024-11-19T13:19:46.762" v="348" actId="14100"/>
          <ac:spMkLst>
            <pc:docMk/>
            <pc:sldMk cId="576431423" sldId="266"/>
            <ac:spMk id="24" creationId="{541C78D0-2CD7-18E8-7E24-E90F6AB5E802}"/>
          </ac:spMkLst>
        </pc:spChg>
        <pc:spChg chg="add mod">
          <ac:chgData name="Strahilo Moconja" userId="10020ed4ed57da7e" providerId="LiveId" clId="{5C6337A9-64B3-40AE-9120-0D5FE8E9B93C}" dt="2024-11-19T13:19:46.762" v="348" actId="14100"/>
          <ac:spMkLst>
            <pc:docMk/>
            <pc:sldMk cId="576431423" sldId="266"/>
            <ac:spMk id="25" creationId="{2527A2E4-A490-BA2C-BADF-79A5C53073E7}"/>
          </ac:spMkLst>
        </pc:spChg>
        <pc:spChg chg="add mod">
          <ac:chgData name="Strahilo Moconja" userId="10020ed4ed57da7e" providerId="LiveId" clId="{5C6337A9-64B3-40AE-9120-0D5FE8E9B93C}" dt="2024-11-19T13:19:46.762" v="348" actId="14100"/>
          <ac:spMkLst>
            <pc:docMk/>
            <pc:sldMk cId="576431423" sldId="266"/>
            <ac:spMk id="26" creationId="{1D5A94C7-5BBA-EF9B-08A2-A7181257146B}"/>
          </ac:spMkLst>
        </pc:spChg>
        <pc:spChg chg="add mod">
          <ac:chgData name="Strahilo Moconja" userId="10020ed4ed57da7e" providerId="LiveId" clId="{5C6337A9-64B3-40AE-9120-0D5FE8E9B93C}" dt="2024-11-19T13:19:46.762" v="348" actId="14100"/>
          <ac:spMkLst>
            <pc:docMk/>
            <pc:sldMk cId="576431423" sldId="266"/>
            <ac:spMk id="27" creationId="{D6BB1B4E-69FA-EC81-B953-4B59527513FF}"/>
          </ac:spMkLst>
        </pc:spChg>
        <pc:spChg chg="add mod">
          <ac:chgData name="Strahilo Moconja" userId="10020ed4ed57da7e" providerId="LiveId" clId="{5C6337A9-64B3-40AE-9120-0D5FE8E9B93C}" dt="2024-11-19T13:19:46.762" v="348" actId="14100"/>
          <ac:spMkLst>
            <pc:docMk/>
            <pc:sldMk cId="576431423" sldId="266"/>
            <ac:spMk id="28" creationId="{CBFB44AD-6858-58B0-AA64-CB15937292C3}"/>
          </ac:spMkLst>
        </pc:spChg>
        <pc:spChg chg="add mod">
          <ac:chgData name="Strahilo Moconja" userId="10020ed4ed57da7e" providerId="LiveId" clId="{5C6337A9-64B3-40AE-9120-0D5FE8E9B93C}" dt="2024-11-19T13:19:46.762" v="348" actId="14100"/>
          <ac:spMkLst>
            <pc:docMk/>
            <pc:sldMk cId="576431423" sldId="266"/>
            <ac:spMk id="29" creationId="{92BB5B22-8F8F-4766-0213-4E9F1881CA70}"/>
          </ac:spMkLst>
        </pc:spChg>
        <pc:spChg chg="add mod">
          <ac:chgData name="Strahilo Moconja" userId="10020ed4ed57da7e" providerId="LiveId" clId="{5C6337A9-64B3-40AE-9120-0D5FE8E9B93C}" dt="2024-11-19T13:19:46.762" v="348" actId="14100"/>
          <ac:spMkLst>
            <pc:docMk/>
            <pc:sldMk cId="576431423" sldId="266"/>
            <ac:spMk id="30" creationId="{4D30227E-0AD5-1286-AB62-197CCD86B664}"/>
          </ac:spMkLst>
        </pc:spChg>
        <pc:spChg chg="add mod">
          <ac:chgData name="Strahilo Moconja" userId="10020ed4ed57da7e" providerId="LiveId" clId="{5C6337A9-64B3-40AE-9120-0D5FE8E9B93C}" dt="2024-11-19T13:19:46.762" v="348" actId="14100"/>
          <ac:spMkLst>
            <pc:docMk/>
            <pc:sldMk cId="576431423" sldId="266"/>
            <ac:spMk id="31" creationId="{AF788339-EA51-FF31-FDF8-247D8A894D54}"/>
          </ac:spMkLst>
        </pc:spChg>
        <pc:spChg chg="add mod">
          <ac:chgData name="Strahilo Moconja" userId="10020ed4ed57da7e" providerId="LiveId" clId="{5C6337A9-64B3-40AE-9120-0D5FE8E9B93C}" dt="2024-11-19T13:19:46.762" v="348" actId="14100"/>
          <ac:spMkLst>
            <pc:docMk/>
            <pc:sldMk cId="576431423" sldId="266"/>
            <ac:spMk id="32" creationId="{751AD21A-ECAF-B55E-43BB-6E13ADF7A3F0}"/>
          </ac:spMkLst>
        </pc:spChg>
        <pc:spChg chg="add mod">
          <ac:chgData name="Strahilo Moconja" userId="10020ed4ed57da7e" providerId="LiveId" clId="{5C6337A9-64B3-40AE-9120-0D5FE8E9B93C}" dt="2024-11-19T13:19:46.762" v="348" actId="14100"/>
          <ac:spMkLst>
            <pc:docMk/>
            <pc:sldMk cId="576431423" sldId="266"/>
            <ac:spMk id="33" creationId="{0014A05C-2859-CAF3-2962-04259DFC5427}"/>
          </ac:spMkLst>
        </pc:spChg>
        <pc:spChg chg="add mod">
          <ac:chgData name="Strahilo Moconja" userId="10020ed4ed57da7e" providerId="LiveId" clId="{5C6337A9-64B3-40AE-9120-0D5FE8E9B93C}" dt="2024-11-19T13:19:46.762" v="348" actId="14100"/>
          <ac:spMkLst>
            <pc:docMk/>
            <pc:sldMk cId="576431423" sldId="266"/>
            <ac:spMk id="34" creationId="{F81519EE-75B3-8C72-AD05-CD4B6B5EBF96}"/>
          </ac:spMkLst>
        </pc:spChg>
        <pc:spChg chg="add mod">
          <ac:chgData name="Strahilo Moconja" userId="10020ed4ed57da7e" providerId="LiveId" clId="{5C6337A9-64B3-40AE-9120-0D5FE8E9B93C}" dt="2024-11-19T13:19:46.762" v="348" actId="14100"/>
          <ac:spMkLst>
            <pc:docMk/>
            <pc:sldMk cId="576431423" sldId="266"/>
            <ac:spMk id="35" creationId="{7DA87D7B-C2CD-6435-4477-74B37389813E}"/>
          </ac:spMkLst>
        </pc:spChg>
        <pc:spChg chg="add mod">
          <ac:chgData name="Strahilo Moconja" userId="10020ed4ed57da7e" providerId="LiveId" clId="{5C6337A9-64B3-40AE-9120-0D5FE8E9B93C}" dt="2024-11-19T13:19:46.762" v="348" actId="14100"/>
          <ac:spMkLst>
            <pc:docMk/>
            <pc:sldMk cId="576431423" sldId="266"/>
            <ac:spMk id="36" creationId="{1897C90A-2D4E-D0B4-FE40-E09AC9765328}"/>
          </ac:spMkLst>
        </pc:spChg>
        <pc:spChg chg="add mod">
          <ac:chgData name="Strahilo Moconja" userId="10020ed4ed57da7e" providerId="LiveId" clId="{5C6337A9-64B3-40AE-9120-0D5FE8E9B93C}" dt="2024-11-19T13:19:46.762" v="348" actId="14100"/>
          <ac:spMkLst>
            <pc:docMk/>
            <pc:sldMk cId="576431423" sldId="266"/>
            <ac:spMk id="37" creationId="{E2A08C84-4F1C-3D2D-7A75-F180B5355553}"/>
          </ac:spMkLst>
        </pc:spChg>
        <pc:spChg chg="add mod">
          <ac:chgData name="Strahilo Moconja" userId="10020ed4ed57da7e" providerId="LiveId" clId="{5C6337A9-64B3-40AE-9120-0D5FE8E9B93C}" dt="2024-11-19T13:19:46.762" v="348" actId="14100"/>
          <ac:spMkLst>
            <pc:docMk/>
            <pc:sldMk cId="576431423" sldId="266"/>
            <ac:spMk id="38" creationId="{26EB7B68-3522-347C-667C-037F1E0E7361}"/>
          </ac:spMkLst>
        </pc:spChg>
        <pc:spChg chg="add mod">
          <ac:chgData name="Strahilo Moconja" userId="10020ed4ed57da7e" providerId="LiveId" clId="{5C6337A9-64B3-40AE-9120-0D5FE8E9B93C}" dt="2024-11-19T13:19:46.762" v="348" actId="14100"/>
          <ac:spMkLst>
            <pc:docMk/>
            <pc:sldMk cId="576431423" sldId="266"/>
            <ac:spMk id="39" creationId="{EB92E935-4810-E746-DBE8-6AD06F570ED1}"/>
          </ac:spMkLst>
        </pc:spChg>
        <pc:spChg chg="add mod">
          <ac:chgData name="Strahilo Moconja" userId="10020ed4ed57da7e" providerId="LiveId" clId="{5C6337A9-64B3-40AE-9120-0D5FE8E9B93C}" dt="2024-11-19T13:19:46.762" v="348" actId="14100"/>
          <ac:spMkLst>
            <pc:docMk/>
            <pc:sldMk cId="576431423" sldId="266"/>
            <ac:spMk id="40" creationId="{38642058-FA58-CB80-9221-C4CA936B2E27}"/>
          </ac:spMkLst>
        </pc:spChg>
        <pc:spChg chg="add mod">
          <ac:chgData name="Strahilo Moconja" userId="10020ed4ed57da7e" providerId="LiveId" clId="{5C6337A9-64B3-40AE-9120-0D5FE8E9B93C}" dt="2024-11-19T13:19:46.762" v="348" actId="14100"/>
          <ac:spMkLst>
            <pc:docMk/>
            <pc:sldMk cId="576431423" sldId="266"/>
            <ac:spMk id="41" creationId="{755CBE87-6C2E-ADE8-7AF8-03F81592921E}"/>
          </ac:spMkLst>
        </pc:spChg>
        <pc:spChg chg="add mod">
          <ac:chgData name="Strahilo Moconja" userId="10020ed4ed57da7e" providerId="LiveId" clId="{5C6337A9-64B3-40AE-9120-0D5FE8E9B93C}" dt="2024-11-19T13:19:46.762" v="348" actId="14100"/>
          <ac:spMkLst>
            <pc:docMk/>
            <pc:sldMk cId="576431423" sldId="266"/>
            <ac:spMk id="42" creationId="{FF43B694-83A1-90BA-EFBE-AB6C014AA2B9}"/>
          </ac:spMkLst>
        </pc:spChg>
        <pc:spChg chg="add mod">
          <ac:chgData name="Strahilo Moconja" userId="10020ed4ed57da7e" providerId="LiveId" clId="{5C6337A9-64B3-40AE-9120-0D5FE8E9B93C}" dt="2024-11-19T13:19:46.762" v="348" actId="14100"/>
          <ac:spMkLst>
            <pc:docMk/>
            <pc:sldMk cId="576431423" sldId="266"/>
            <ac:spMk id="43" creationId="{7FBE0257-1EA3-18B0-2583-9A536FC6893D}"/>
          </ac:spMkLst>
        </pc:spChg>
        <pc:spChg chg="add mod">
          <ac:chgData name="Strahilo Moconja" userId="10020ed4ed57da7e" providerId="LiveId" clId="{5C6337A9-64B3-40AE-9120-0D5FE8E9B93C}" dt="2024-11-19T13:19:46.762" v="348" actId="14100"/>
          <ac:spMkLst>
            <pc:docMk/>
            <pc:sldMk cId="576431423" sldId="266"/>
            <ac:spMk id="44" creationId="{5E967795-F67C-FBEA-D822-4176419D7D71}"/>
          </ac:spMkLst>
        </pc:spChg>
        <pc:spChg chg="add mod">
          <ac:chgData name="Strahilo Moconja" userId="10020ed4ed57da7e" providerId="LiveId" clId="{5C6337A9-64B3-40AE-9120-0D5FE8E9B93C}" dt="2024-11-19T13:19:46.762" v="348" actId="14100"/>
          <ac:spMkLst>
            <pc:docMk/>
            <pc:sldMk cId="576431423" sldId="266"/>
            <ac:spMk id="45" creationId="{2A692A4C-B614-5BE9-5825-D9F9DFA2BE70}"/>
          </ac:spMkLst>
        </pc:spChg>
        <pc:spChg chg="add mod">
          <ac:chgData name="Strahilo Moconja" userId="10020ed4ed57da7e" providerId="LiveId" clId="{5C6337A9-64B3-40AE-9120-0D5FE8E9B93C}" dt="2024-11-19T13:19:46.762" v="348" actId="14100"/>
          <ac:spMkLst>
            <pc:docMk/>
            <pc:sldMk cId="576431423" sldId="266"/>
            <ac:spMk id="46" creationId="{B21E2B88-FF3C-935E-15AF-A32B3E080DA9}"/>
          </ac:spMkLst>
        </pc:spChg>
        <pc:spChg chg="add mod">
          <ac:chgData name="Strahilo Moconja" userId="10020ed4ed57da7e" providerId="LiveId" clId="{5C6337A9-64B3-40AE-9120-0D5FE8E9B93C}" dt="2024-11-19T13:19:46.762" v="348" actId="14100"/>
          <ac:spMkLst>
            <pc:docMk/>
            <pc:sldMk cId="576431423" sldId="266"/>
            <ac:spMk id="47" creationId="{E981691F-A266-AE17-87A7-ED24DE502F66}"/>
          </ac:spMkLst>
        </pc:spChg>
        <pc:spChg chg="add mod">
          <ac:chgData name="Strahilo Moconja" userId="10020ed4ed57da7e" providerId="LiveId" clId="{5C6337A9-64B3-40AE-9120-0D5FE8E9B93C}" dt="2024-11-19T13:19:46.762" v="348" actId="14100"/>
          <ac:spMkLst>
            <pc:docMk/>
            <pc:sldMk cId="576431423" sldId="266"/>
            <ac:spMk id="48" creationId="{C6EB12E8-2693-F3B1-AC0F-D29A5538C0B8}"/>
          </ac:spMkLst>
        </pc:spChg>
        <pc:spChg chg="add mod">
          <ac:chgData name="Strahilo Moconja" userId="10020ed4ed57da7e" providerId="LiveId" clId="{5C6337A9-64B3-40AE-9120-0D5FE8E9B93C}" dt="2024-11-19T13:19:34.601" v="345" actId="14100"/>
          <ac:spMkLst>
            <pc:docMk/>
            <pc:sldMk cId="576431423" sldId="266"/>
            <ac:spMk id="49" creationId="{C9876C53-B2FA-6B0E-1F31-22FC93BFFC6B}"/>
          </ac:spMkLst>
        </pc:spChg>
        <pc:grpChg chg="add mod">
          <ac:chgData name="Strahilo Moconja" userId="10020ed4ed57da7e" providerId="LiveId" clId="{5C6337A9-64B3-40AE-9120-0D5FE8E9B93C}" dt="2024-11-19T13:19:46.762" v="348" actId="14100"/>
          <ac:grpSpMkLst>
            <pc:docMk/>
            <pc:sldMk cId="576431423" sldId="266"/>
            <ac:grpSpMk id="8" creationId="{009F0A54-63BB-D040-CD48-84780BA2A4FF}"/>
          </ac:grpSpMkLst>
        </pc:grpChg>
        <pc:picChg chg="add mod">
          <ac:chgData name="Strahilo Moconja" userId="10020ed4ed57da7e" providerId="LiveId" clId="{5C6337A9-64B3-40AE-9120-0D5FE8E9B93C}" dt="2024-11-19T13:19:46.762" v="348" actId="14100"/>
          <ac:picMkLst>
            <pc:docMk/>
            <pc:sldMk cId="576431423" sldId="266"/>
            <ac:picMk id="12" creationId="{38128438-E63A-C54C-004D-A7108039FA64}"/>
          </ac:picMkLst>
        </pc:picChg>
        <pc:picChg chg="add mod">
          <ac:chgData name="Strahilo Moconja" userId="10020ed4ed57da7e" providerId="LiveId" clId="{5C6337A9-64B3-40AE-9120-0D5FE8E9B93C}" dt="2024-11-19T13:19:46.762" v="348" actId="14100"/>
          <ac:picMkLst>
            <pc:docMk/>
            <pc:sldMk cId="576431423" sldId="266"/>
            <ac:picMk id="13" creationId="{8BAE83ED-0248-CC49-E882-1A34B58BDC5B}"/>
          </ac:picMkLst>
        </pc:picChg>
        <pc:picChg chg="add mod">
          <ac:chgData name="Strahilo Moconja" userId="10020ed4ed57da7e" providerId="LiveId" clId="{5C6337A9-64B3-40AE-9120-0D5FE8E9B93C}" dt="2024-11-19T13:19:46.762" v="348" actId="14100"/>
          <ac:picMkLst>
            <pc:docMk/>
            <pc:sldMk cId="576431423" sldId="266"/>
            <ac:picMk id="14" creationId="{AAED0655-9BD4-248A-F9C6-79028A513E0F}"/>
          </ac:picMkLst>
        </pc:picChg>
        <pc:picChg chg="add mod">
          <ac:chgData name="Strahilo Moconja" userId="10020ed4ed57da7e" providerId="LiveId" clId="{5C6337A9-64B3-40AE-9120-0D5FE8E9B93C}" dt="2024-11-19T13:19:46.762" v="348" actId="14100"/>
          <ac:picMkLst>
            <pc:docMk/>
            <pc:sldMk cId="576431423" sldId="266"/>
            <ac:picMk id="15" creationId="{754B6443-2B9A-D1EF-EC02-D0F073645D74}"/>
          </ac:picMkLst>
        </pc:picChg>
      </pc:sldChg>
      <pc:sldChg chg="addSp delSp modSp mod">
        <pc:chgData name="Strahilo Moconja" userId="10020ed4ed57da7e" providerId="LiveId" clId="{5C6337A9-64B3-40AE-9120-0D5FE8E9B93C}" dt="2024-11-19T13:24:45.499" v="381" actId="21"/>
        <pc:sldMkLst>
          <pc:docMk/>
          <pc:sldMk cId="562310888" sldId="267"/>
        </pc:sldMkLst>
        <pc:spChg chg="add">
          <ac:chgData name="Strahilo Moconja" userId="10020ed4ed57da7e" providerId="LiveId" clId="{5C6337A9-64B3-40AE-9120-0D5FE8E9B93C}" dt="2024-11-19T13:20:09.016" v="349"/>
          <ac:spMkLst>
            <pc:docMk/>
            <pc:sldMk cId="562310888" sldId="267"/>
            <ac:spMk id="2" creationId="{B357BB8C-4748-A9F2-D2B3-C6180D468746}"/>
          </ac:spMkLst>
        </pc:spChg>
        <pc:spChg chg="del">
          <ac:chgData name="Strahilo Moconja" userId="10020ed4ed57da7e" providerId="LiveId" clId="{5C6337A9-64B3-40AE-9120-0D5FE8E9B93C}" dt="2024-11-19T13:24:45.499" v="381" actId="21"/>
          <ac:spMkLst>
            <pc:docMk/>
            <pc:sldMk cId="562310888" sldId="267"/>
            <ac:spMk id="3" creationId="{00000000-0000-0000-0000-000000000000}"/>
          </ac:spMkLst>
        </pc:spChg>
        <pc:spChg chg="add">
          <ac:chgData name="Strahilo Moconja" userId="10020ed4ed57da7e" providerId="LiveId" clId="{5C6337A9-64B3-40AE-9120-0D5FE8E9B93C}" dt="2024-11-19T13:20:09.016" v="349"/>
          <ac:spMkLst>
            <pc:docMk/>
            <pc:sldMk cId="562310888" sldId="267"/>
            <ac:spMk id="4" creationId="{D0D07679-C79A-42DA-CA18-38F169EEE281}"/>
          </ac:spMkLst>
        </pc:spChg>
        <pc:spChg chg="add">
          <ac:chgData name="Strahilo Moconja" userId="10020ed4ed57da7e" providerId="LiveId" clId="{5C6337A9-64B3-40AE-9120-0D5FE8E9B93C}" dt="2024-11-19T13:20:09.016" v="349"/>
          <ac:spMkLst>
            <pc:docMk/>
            <pc:sldMk cId="562310888" sldId="267"/>
            <ac:spMk id="5" creationId="{4A3750F3-B523-A2E8-EADF-23D77770EA60}"/>
          </ac:spMkLst>
        </pc:spChg>
        <pc:spChg chg="add">
          <ac:chgData name="Strahilo Moconja" userId="10020ed4ed57da7e" providerId="LiveId" clId="{5C6337A9-64B3-40AE-9120-0D5FE8E9B93C}" dt="2024-11-19T13:20:09.016" v="349"/>
          <ac:spMkLst>
            <pc:docMk/>
            <pc:sldMk cId="562310888" sldId="267"/>
            <ac:spMk id="6" creationId="{79F78DC1-7E17-0ED7-F686-2ACA2C3AD6D9}"/>
          </ac:spMkLst>
        </pc:spChg>
        <pc:spChg chg="add del mod">
          <ac:chgData name="Strahilo Moconja" userId="10020ed4ed57da7e" providerId="LiveId" clId="{5C6337A9-64B3-40AE-9120-0D5FE8E9B93C}" dt="2024-11-19T13:20:41.494" v="352" actId="21"/>
          <ac:spMkLst>
            <pc:docMk/>
            <pc:sldMk cId="562310888" sldId="267"/>
            <ac:spMk id="8" creationId="{C837FDEE-A40E-1FAF-CC0D-D0A7864FBF6A}"/>
          </ac:spMkLst>
        </pc:spChg>
        <pc:spChg chg="add mod">
          <ac:chgData name="Strahilo Moconja" userId="10020ed4ed57da7e" providerId="LiveId" clId="{5C6337A9-64B3-40AE-9120-0D5FE8E9B93C}" dt="2024-11-19T13:24:12.609" v="369" actId="1076"/>
          <ac:spMkLst>
            <pc:docMk/>
            <pc:sldMk cId="562310888" sldId="267"/>
            <ac:spMk id="10" creationId="{14C4B98A-3030-4F2D-1AF7-D0C950580058}"/>
          </ac:spMkLst>
        </pc:spChg>
        <pc:spChg chg="add mod">
          <ac:chgData name="Strahilo Moconja" userId="10020ed4ed57da7e" providerId="LiveId" clId="{5C6337A9-64B3-40AE-9120-0D5FE8E9B93C}" dt="2024-11-19T13:24:26.178" v="375" actId="404"/>
          <ac:spMkLst>
            <pc:docMk/>
            <pc:sldMk cId="562310888" sldId="267"/>
            <ac:spMk id="12" creationId="{F5CC573C-E177-77EB-D6B2-1AB12327DA21}"/>
          </ac:spMkLst>
        </pc:spChg>
        <pc:spChg chg="add mod">
          <ac:chgData name="Strahilo Moconja" userId="10020ed4ed57da7e" providerId="LiveId" clId="{5C6337A9-64B3-40AE-9120-0D5FE8E9B93C}" dt="2024-11-19T13:24:40.969" v="380" actId="404"/>
          <ac:spMkLst>
            <pc:docMk/>
            <pc:sldMk cId="562310888" sldId="267"/>
            <ac:spMk id="14" creationId="{0D10159F-5E29-4FFC-F4BB-FA9D054AF99F}"/>
          </ac:spMkLst>
        </pc:spChg>
      </pc:sldChg>
      <pc:sldChg chg="addSp delSp modSp mod">
        <pc:chgData name="Strahilo Moconja" userId="10020ed4ed57da7e" providerId="LiveId" clId="{5C6337A9-64B3-40AE-9120-0D5FE8E9B93C}" dt="2024-11-19T13:30:05.340" v="475" actId="20577"/>
        <pc:sldMkLst>
          <pc:docMk/>
          <pc:sldMk cId="2286731336" sldId="268"/>
        </pc:sldMkLst>
        <pc:spChg chg="del">
          <ac:chgData name="Strahilo Moconja" userId="10020ed4ed57da7e" providerId="LiveId" clId="{5C6337A9-64B3-40AE-9120-0D5FE8E9B93C}" dt="2024-11-19T13:25:37.547" v="392" actId="21"/>
          <ac:spMkLst>
            <pc:docMk/>
            <pc:sldMk cId="2286731336" sldId="268"/>
            <ac:spMk id="3" creationId="{00000000-0000-0000-0000-000000000000}"/>
          </ac:spMkLst>
        </pc:spChg>
        <pc:spChg chg="add mod">
          <ac:chgData name="Strahilo Moconja" userId="10020ed4ed57da7e" providerId="LiveId" clId="{5C6337A9-64B3-40AE-9120-0D5FE8E9B93C}" dt="2024-11-19T13:25:00.353" v="383" actId="1076"/>
          <ac:spMkLst>
            <pc:docMk/>
            <pc:sldMk cId="2286731336" sldId="268"/>
            <ac:spMk id="4" creationId="{D5239777-418D-FB53-C4AF-06FD3FE30A9E}"/>
          </ac:spMkLst>
        </pc:spChg>
        <pc:spChg chg="add mod">
          <ac:chgData name="Strahilo Moconja" userId="10020ed4ed57da7e" providerId="LiveId" clId="{5C6337A9-64B3-40AE-9120-0D5FE8E9B93C}" dt="2024-11-19T13:30:05.340" v="475" actId="20577"/>
          <ac:spMkLst>
            <pc:docMk/>
            <pc:sldMk cId="2286731336" sldId="268"/>
            <ac:spMk id="6" creationId="{81D6F1CD-5BDD-1E75-47D1-F9A1C6714F9D}"/>
          </ac:spMkLst>
        </pc:spChg>
      </pc:sldChg>
      <pc:sldChg chg="addSp modSp mod">
        <pc:chgData name="Strahilo Moconja" userId="10020ed4ed57da7e" providerId="LiveId" clId="{5C6337A9-64B3-40AE-9120-0D5FE8E9B93C}" dt="2024-11-19T13:41:10.728" v="675" actId="13926"/>
        <pc:sldMkLst>
          <pc:docMk/>
          <pc:sldMk cId="2397765355" sldId="269"/>
        </pc:sldMkLst>
        <pc:spChg chg="add mod">
          <ac:chgData name="Strahilo Moconja" userId="10020ed4ed57da7e" providerId="LiveId" clId="{5C6337A9-64B3-40AE-9120-0D5FE8E9B93C}" dt="2024-11-19T13:38:27.560" v="571" actId="1076"/>
          <ac:spMkLst>
            <pc:docMk/>
            <pc:sldMk cId="2397765355" sldId="269"/>
            <ac:spMk id="3" creationId="{D254ED35-2A18-25C8-8AF7-EE2D27447203}"/>
          </ac:spMkLst>
        </pc:spChg>
        <pc:spChg chg="mod">
          <ac:chgData name="Strahilo Moconja" userId="10020ed4ed57da7e" providerId="LiveId" clId="{5C6337A9-64B3-40AE-9120-0D5FE8E9B93C}" dt="2024-11-19T13:41:10.728" v="675" actId="13926"/>
          <ac:spMkLst>
            <pc:docMk/>
            <pc:sldMk cId="2397765355" sldId="269"/>
            <ac:spMk id="4" creationId="{00000000-0000-0000-0000-000000000000}"/>
          </ac:spMkLst>
        </pc:spChg>
      </pc:sldChg>
      <pc:sldChg chg="del">
        <pc:chgData name="Strahilo Moconja" userId="10020ed4ed57da7e" providerId="LiveId" clId="{5C6337A9-64B3-40AE-9120-0D5FE8E9B93C}" dt="2024-11-19T13:44:56.421" v="696" actId="2696"/>
        <pc:sldMkLst>
          <pc:docMk/>
          <pc:sldMk cId="1230247080" sldId="270"/>
        </pc:sldMkLst>
      </pc:sldChg>
      <pc:sldChg chg="del">
        <pc:chgData name="Strahilo Moconja" userId="10020ed4ed57da7e" providerId="LiveId" clId="{5C6337A9-64B3-40AE-9120-0D5FE8E9B93C}" dt="2024-11-19T13:44:59.230" v="697" actId="2696"/>
        <pc:sldMkLst>
          <pc:docMk/>
          <pc:sldMk cId="2908163282" sldId="271"/>
        </pc:sldMkLst>
      </pc:sldChg>
      <pc:sldChg chg="del">
        <pc:chgData name="Strahilo Moconja" userId="10020ed4ed57da7e" providerId="LiveId" clId="{5C6337A9-64B3-40AE-9120-0D5FE8E9B93C}" dt="2024-11-19T13:45:06.169" v="698" actId="47"/>
        <pc:sldMkLst>
          <pc:docMk/>
          <pc:sldMk cId="3236425575" sldId="272"/>
        </pc:sldMkLst>
      </pc:sldChg>
      <pc:sldChg chg="del">
        <pc:chgData name="Strahilo Moconja" userId="10020ed4ed57da7e" providerId="LiveId" clId="{5C6337A9-64B3-40AE-9120-0D5FE8E9B93C}" dt="2024-11-19T13:45:06.169" v="698" actId="47"/>
        <pc:sldMkLst>
          <pc:docMk/>
          <pc:sldMk cId="1357778032" sldId="273"/>
        </pc:sldMkLst>
      </pc:sldChg>
      <pc:sldChg chg="del">
        <pc:chgData name="Strahilo Moconja" userId="10020ed4ed57da7e" providerId="LiveId" clId="{5C6337A9-64B3-40AE-9120-0D5FE8E9B93C}" dt="2024-11-19T13:45:06.169" v="698" actId="47"/>
        <pc:sldMkLst>
          <pc:docMk/>
          <pc:sldMk cId="1170664217" sldId="274"/>
        </pc:sldMkLst>
      </pc:sldChg>
      <pc:sldChg chg="del">
        <pc:chgData name="Strahilo Moconja" userId="10020ed4ed57da7e" providerId="LiveId" clId="{5C6337A9-64B3-40AE-9120-0D5FE8E9B93C}" dt="2024-11-19T13:45:06.169" v="698" actId="47"/>
        <pc:sldMkLst>
          <pc:docMk/>
          <pc:sldMk cId="3438742256" sldId="275"/>
        </pc:sldMkLst>
      </pc:sldChg>
      <pc:sldChg chg="del">
        <pc:chgData name="Strahilo Moconja" userId="10020ed4ed57da7e" providerId="LiveId" clId="{5C6337A9-64B3-40AE-9120-0D5FE8E9B93C}" dt="2024-11-19T13:45:06.169" v="698" actId="47"/>
        <pc:sldMkLst>
          <pc:docMk/>
          <pc:sldMk cId="1257910952" sldId="276"/>
        </pc:sldMkLst>
      </pc:sldChg>
      <pc:sldChg chg="modSp mod">
        <pc:chgData name="Strahilo Moconja" userId="10020ed4ed57da7e" providerId="LiveId" clId="{5C6337A9-64B3-40AE-9120-0D5FE8E9B93C}" dt="2024-11-19T13:23:29.250" v="366" actId="2711"/>
        <pc:sldMkLst>
          <pc:docMk/>
          <pc:sldMk cId="2681634930" sldId="279"/>
        </pc:sldMkLst>
        <pc:spChg chg="mod">
          <ac:chgData name="Strahilo Moconja" userId="10020ed4ed57da7e" providerId="LiveId" clId="{5C6337A9-64B3-40AE-9120-0D5FE8E9B93C}" dt="2024-11-19T13:23:29.250" v="366" actId="2711"/>
          <ac:spMkLst>
            <pc:docMk/>
            <pc:sldMk cId="2681634930" sldId="279"/>
            <ac:spMk id="3" creationId="{D7C0790E-4B67-FF0F-3938-34BB060F6312}"/>
          </ac:spMkLst>
        </pc:spChg>
      </pc:sldChg>
      <pc:sldChg chg="modSp mod">
        <pc:chgData name="Strahilo Moconja" userId="10020ed4ed57da7e" providerId="LiveId" clId="{5C6337A9-64B3-40AE-9120-0D5FE8E9B93C}" dt="2024-11-19T13:32:37.088" v="498" actId="14100"/>
        <pc:sldMkLst>
          <pc:docMk/>
          <pc:sldMk cId="899647478" sldId="280"/>
        </pc:sldMkLst>
        <pc:spChg chg="mod">
          <ac:chgData name="Strahilo Moconja" userId="10020ed4ed57da7e" providerId="LiveId" clId="{5C6337A9-64B3-40AE-9120-0D5FE8E9B93C}" dt="2024-11-19T13:31:54.554" v="491" actId="207"/>
          <ac:spMkLst>
            <pc:docMk/>
            <pc:sldMk cId="899647478" sldId="280"/>
            <ac:spMk id="3" creationId="{00000000-0000-0000-0000-000000000000}"/>
          </ac:spMkLst>
        </pc:spChg>
        <pc:spChg chg="mod">
          <ac:chgData name="Strahilo Moconja" userId="10020ed4ed57da7e" providerId="LiveId" clId="{5C6337A9-64B3-40AE-9120-0D5FE8E9B93C}" dt="2024-11-19T13:32:37.088" v="498" actId="14100"/>
          <ac:spMkLst>
            <pc:docMk/>
            <pc:sldMk cId="899647478" sldId="280"/>
            <ac:spMk id="7" creationId="{BE084D14-1EF4-EDD0-497B-C6ACE8BBFB97}"/>
          </ac:spMkLst>
        </pc:spChg>
      </pc:sldChg>
      <pc:sldChg chg="addSp modSp mod">
        <pc:chgData name="Strahilo Moconja" userId="10020ed4ed57da7e" providerId="LiveId" clId="{5C6337A9-64B3-40AE-9120-0D5FE8E9B93C}" dt="2024-11-19T13:35:14.151" v="525" actId="1076"/>
        <pc:sldMkLst>
          <pc:docMk/>
          <pc:sldMk cId="466021907" sldId="281"/>
        </pc:sldMkLst>
        <pc:spChg chg="mod">
          <ac:chgData name="Strahilo Moconja" userId="10020ed4ed57da7e" providerId="LiveId" clId="{5C6337A9-64B3-40AE-9120-0D5FE8E9B93C}" dt="2024-11-19T13:35:01.055" v="521" actId="1076"/>
          <ac:spMkLst>
            <pc:docMk/>
            <pc:sldMk cId="466021907" sldId="281"/>
            <ac:spMk id="3" creationId="{00000000-0000-0000-0000-000000000000}"/>
          </ac:spMkLst>
        </pc:spChg>
        <pc:spChg chg="add mod">
          <ac:chgData name="Strahilo Moconja" userId="10020ed4ed57da7e" providerId="LiveId" clId="{5C6337A9-64B3-40AE-9120-0D5FE8E9B93C}" dt="2024-11-19T13:35:04.631" v="522" actId="1076"/>
          <ac:spMkLst>
            <pc:docMk/>
            <pc:sldMk cId="466021907" sldId="281"/>
            <ac:spMk id="5" creationId="{84E86B6D-AC6F-0B2F-0E68-1D560E7053D6}"/>
          </ac:spMkLst>
        </pc:spChg>
        <pc:graphicFrameChg chg="add mod modGraphic">
          <ac:chgData name="Strahilo Moconja" userId="10020ed4ed57da7e" providerId="LiveId" clId="{5C6337A9-64B3-40AE-9120-0D5FE8E9B93C}" dt="2024-11-19T13:35:07.432" v="523" actId="1076"/>
          <ac:graphicFrameMkLst>
            <pc:docMk/>
            <pc:sldMk cId="466021907" sldId="281"/>
            <ac:graphicFrameMk id="2" creationId="{71A6544D-2673-35EF-3393-57CA91D8252C}"/>
          </ac:graphicFrameMkLst>
        </pc:graphicFrameChg>
        <pc:graphicFrameChg chg="add mod">
          <ac:chgData name="Strahilo Moconja" userId="10020ed4ed57da7e" providerId="LiveId" clId="{5C6337A9-64B3-40AE-9120-0D5FE8E9B93C}" dt="2024-11-19T13:35:14.151" v="525" actId="1076"/>
          <ac:graphicFrameMkLst>
            <pc:docMk/>
            <pc:sldMk cId="466021907" sldId="281"/>
            <ac:graphicFrameMk id="6" creationId="{927AD523-EEB3-2D01-865E-E571CDFDAED8}"/>
          </ac:graphicFrameMkLst>
        </pc:graphicFrameChg>
      </pc:sldChg>
      <pc:sldChg chg="delSp modSp mod">
        <pc:chgData name="Strahilo Moconja" userId="10020ed4ed57da7e" providerId="LiveId" clId="{5C6337A9-64B3-40AE-9120-0D5FE8E9B93C}" dt="2024-11-19T13:35:46.937" v="529" actId="20577"/>
        <pc:sldMkLst>
          <pc:docMk/>
          <pc:sldMk cId="1225567080" sldId="282"/>
        </pc:sldMkLst>
        <pc:spChg chg="mod">
          <ac:chgData name="Strahilo Moconja" userId="10020ed4ed57da7e" providerId="LiveId" clId="{5C6337A9-64B3-40AE-9120-0D5FE8E9B93C}" dt="2024-11-19T13:35:46.937" v="529" actId="20577"/>
          <ac:spMkLst>
            <pc:docMk/>
            <pc:sldMk cId="1225567080" sldId="282"/>
            <ac:spMk id="9" creationId="{96E0E255-874D-8B3A-6D4B-4C4CFBE20FB2}"/>
          </ac:spMkLst>
        </pc:spChg>
        <pc:picChg chg="del">
          <ac:chgData name="Strahilo Moconja" userId="10020ed4ed57da7e" providerId="LiveId" clId="{5C6337A9-64B3-40AE-9120-0D5FE8E9B93C}" dt="2024-11-19T13:35:41.150" v="526" actId="478"/>
          <ac:picMkLst>
            <pc:docMk/>
            <pc:sldMk cId="1225567080" sldId="282"/>
            <ac:picMk id="11" creationId="{E2899648-D913-0B09-AA30-D1A30BF39C9A}"/>
          </ac:picMkLst>
        </pc:picChg>
        <pc:picChg chg="del">
          <ac:chgData name="Strahilo Moconja" userId="10020ed4ed57da7e" providerId="LiveId" clId="{5C6337A9-64B3-40AE-9120-0D5FE8E9B93C}" dt="2024-11-19T13:35:41.715" v="527" actId="478"/>
          <ac:picMkLst>
            <pc:docMk/>
            <pc:sldMk cId="1225567080" sldId="282"/>
            <ac:picMk id="12" creationId="{13B249D7-1BED-62AC-8799-B39A7B7E203D}"/>
          </ac:picMkLst>
        </pc:picChg>
      </pc:sldChg>
      <pc:sldChg chg="delSp modSp mod">
        <pc:chgData name="Strahilo Moconja" userId="10020ed4ed57da7e" providerId="LiveId" clId="{5C6337A9-64B3-40AE-9120-0D5FE8E9B93C}" dt="2024-11-19T13:38:12.930" v="569" actId="21"/>
        <pc:sldMkLst>
          <pc:docMk/>
          <pc:sldMk cId="2357617426" sldId="283"/>
        </pc:sldMkLst>
        <pc:spChg chg="mod">
          <ac:chgData name="Strahilo Moconja" userId="10020ed4ed57da7e" providerId="LiveId" clId="{5C6337A9-64B3-40AE-9120-0D5FE8E9B93C}" dt="2024-11-19T13:37:41.703" v="565" actId="179"/>
          <ac:spMkLst>
            <pc:docMk/>
            <pc:sldMk cId="2357617426" sldId="283"/>
            <ac:spMk id="5" creationId="{A69DA1D1-4A1B-ED5B-D45D-7F86EC78F325}"/>
          </ac:spMkLst>
        </pc:spChg>
        <pc:spChg chg="del mod">
          <ac:chgData name="Strahilo Moconja" userId="10020ed4ed57da7e" providerId="LiveId" clId="{5C6337A9-64B3-40AE-9120-0D5FE8E9B93C}" dt="2024-11-19T13:38:12.930" v="569" actId="21"/>
          <ac:spMkLst>
            <pc:docMk/>
            <pc:sldMk cId="2357617426" sldId="283"/>
            <ac:spMk id="7" creationId="{C88DD749-3085-FCEC-BD4F-23701A292F2F}"/>
          </ac:spMkLst>
        </pc:spChg>
      </pc:sldChg>
      <pc:sldChg chg="modSp mod">
        <pc:chgData name="Strahilo Moconja" userId="10020ed4ed57da7e" providerId="LiveId" clId="{5C6337A9-64B3-40AE-9120-0D5FE8E9B93C}" dt="2024-11-19T13:42:14.472" v="695" actId="20577"/>
        <pc:sldMkLst>
          <pc:docMk/>
          <pc:sldMk cId="3576577888" sldId="284"/>
        </pc:sldMkLst>
        <pc:spChg chg="mod">
          <ac:chgData name="Strahilo Moconja" userId="10020ed4ed57da7e" providerId="LiveId" clId="{5C6337A9-64B3-40AE-9120-0D5FE8E9B93C}" dt="2024-11-19T13:41:38.736" v="676" actId="1076"/>
          <ac:spMkLst>
            <pc:docMk/>
            <pc:sldMk cId="3576577888" sldId="284"/>
            <ac:spMk id="2" creationId="{255BDB8E-BCD6-E8BD-8F45-1A1FF68B79B7}"/>
          </ac:spMkLst>
        </pc:spChg>
        <pc:spChg chg="mod">
          <ac:chgData name="Strahilo Moconja" userId="10020ed4ed57da7e" providerId="LiveId" clId="{5C6337A9-64B3-40AE-9120-0D5FE8E9B93C}" dt="2024-11-19T13:42:14.472" v="695" actId="20577"/>
          <ac:spMkLst>
            <pc:docMk/>
            <pc:sldMk cId="3576577888" sldId="284"/>
            <ac:spMk id="5" creationId="{E1F7ADCA-6774-839D-DDDC-7D08B3383DD3}"/>
          </ac:spMkLst>
        </pc:spChg>
      </pc:sldChg>
      <pc:sldChg chg="delSp modSp mod">
        <pc:chgData name="Strahilo Moconja" userId="10020ed4ed57da7e" providerId="LiveId" clId="{5C6337A9-64B3-40AE-9120-0D5FE8E9B93C}" dt="2024-11-19T13:48:00.151" v="850" actId="1076"/>
        <pc:sldMkLst>
          <pc:docMk/>
          <pc:sldMk cId="3166486878" sldId="285"/>
        </pc:sldMkLst>
        <pc:spChg chg="mod">
          <ac:chgData name="Strahilo Moconja" userId="10020ed4ed57da7e" providerId="LiveId" clId="{5C6337A9-64B3-40AE-9120-0D5FE8E9B93C}" dt="2024-11-19T13:46:53.181" v="782" actId="122"/>
          <ac:spMkLst>
            <pc:docMk/>
            <pc:sldMk cId="3166486878" sldId="285"/>
            <ac:spMk id="2" creationId="{00000000-0000-0000-0000-000000000000}"/>
          </ac:spMkLst>
        </pc:spChg>
        <pc:spChg chg="mod">
          <ac:chgData name="Strahilo Moconja" userId="10020ed4ed57da7e" providerId="LiveId" clId="{5C6337A9-64B3-40AE-9120-0D5FE8E9B93C}" dt="2024-11-19T13:47:54.685" v="848" actId="1076"/>
          <ac:spMkLst>
            <pc:docMk/>
            <pc:sldMk cId="3166486878" sldId="285"/>
            <ac:spMk id="3" creationId="{00000000-0000-0000-0000-000000000000}"/>
          </ac:spMkLst>
        </pc:spChg>
        <pc:spChg chg="mod">
          <ac:chgData name="Strahilo Moconja" userId="10020ed4ed57da7e" providerId="LiveId" clId="{5C6337A9-64B3-40AE-9120-0D5FE8E9B93C}" dt="2024-11-19T13:45:19.853" v="702" actId="1076"/>
          <ac:spMkLst>
            <pc:docMk/>
            <pc:sldMk cId="3166486878" sldId="285"/>
            <ac:spMk id="4" creationId="{00000000-0000-0000-0000-000000000000}"/>
          </ac:spMkLst>
        </pc:spChg>
        <pc:spChg chg="del mod">
          <ac:chgData name="Strahilo Moconja" userId="10020ed4ed57da7e" providerId="LiveId" clId="{5C6337A9-64B3-40AE-9120-0D5FE8E9B93C}" dt="2024-11-19T13:47:27.830" v="816" actId="478"/>
          <ac:spMkLst>
            <pc:docMk/>
            <pc:sldMk cId="3166486878" sldId="285"/>
            <ac:spMk id="5" creationId="{00000000-0000-0000-0000-000000000000}"/>
          </ac:spMkLst>
        </pc:spChg>
        <pc:picChg chg="del mod">
          <ac:chgData name="Strahilo Moconja" userId="10020ed4ed57da7e" providerId="LiveId" clId="{5C6337A9-64B3-40AE-9120-0D5FE8E9B93C}" dt="2024-11-19T13:45:15.123" v="701" actId="478"/>
          <ac:picMkLst>
            <pc:docMk/>
            <pc:sldMk cId="3166486878" sldId="285"/>
            <ac:picMk id="13" creationId="{00000000-0000-0000-0000-000000000000}"/>
          </ac:picMkLst>
        </pc:picChg>
        <pc:picChg chg="mod">
          <ac:chgData name="Strahilo Moconja" userId="10020ed4ed57da7e" providerId="LiveId" clId="{5C6337A9-64B3-40AE-9120-0D5FE8E9B93C}" dt="2024-11-19T13:46:55.646" v="783" actId="1076"/>
          <ac:picMkLst>
            <pc:docMk/>
            <pc:sldMk cId="3166486878" sldId="285"/>
            <ac:picMk id="14" creationId="{00000000-0000-0000-0000-000000000000}"/>
          </ac:picMkLst>
        </pc:picChg>
        <pc:picChg chg="mod">
          <ac:chgData name="Strahilo Moconja" userId="10020ed4ed57da7e" providerId="LiveId" clId="{5C6337A9-64B3-40AE-9120-0D5FE8E9B93C}" dt="2024-11-19T13:47:57.765" v="849" actId="1076"/>
          <ac:picMkLst>
            <pc:docMk/>
            <pc:sldMk cId="3166486878" sldId="285"/>
            <ac:picMk id="15" creationId="{00000000-0000-0000-0000-000000000000}"/>
          </ac:picMkLst>
        </pc:picChg>
        <pc:picChg chg="mod">
          <ac:chgData name="Strahilo Moconja" userId="10020ed4ed57da7e" providerId="LiveId" clId="{5C6337A9-64B3-40AE-9120-0D5FE8E9B93C}" dt="2024-11-19T13:48:00.151" v="850" actId="1076"/>
          <ac:picMkLst>
            <pc:docMk/>
            <pc:sldMk cId="3166486878" sldId="285"/>
            <ac:picMk id="17" creationId="{00000000-0000-0000-0000-000000000000}"/>
          </ac:picMkLst>
        </pc:picChg>
      </pc:sldChg>
    </pc:docChg>
  </pc:docChgLst>
  <pc:docChgLst>
    <pc:chgData name="Strahilo Moconja" userId="10020ed4ed57da7e" providerId="LiveId" clId="{3D913235-81A4-43C7-AFC2-B8C5CB674A8E}"/>
    <pc:docChg chg="undo redo custSel modSld">
      <pc:chgData name="Strahilo Moconja" userId="10020ed4ed57da7e" providerId="LiveId" clId="{3D913235-81A4-43C7-AFC2-B8C5CB674A8E}" dt="2024-11-24T09:03:51.847" v="429" actId="1076"/>
      <pc:docMkLst>
        <pc:docMk/>
      </pc:docMkLst>
      <pc:sldChg chg="modSp mod">
        <pc:chgData name="Strahilo Moconja" userId="10020ed4ed57da7e" providerId="LiveId" clId="{3D913235-81A4-43C7-AFC2-B8C5CB674A8E}" dt="2024-11-24T07:59:10.671" v="37" actId="20577"/>
        <pc:sldMkLst>
          <pc:docMk/>
          <pc:sldMk cId="2087497792" sldId="262"/>
        </pc:sldMkLst>
        <pc:spChg chg="mod">
          <ac:chgData name="Strahilo Moconja" userId="10020ed4ed57da7e" providerId="LiveId" clId="{3D913235-81A4-43C7-AFC2-B8C5CB674A8E}" dt="2024-11-24T07:55:40.168" v="4" actId="14100"/>
          <ac:spMkLst>
            <pc:docMk/>
            <pc:sldMk cId="2087497792" sldId="262"/>
            <ac:spMk id="4" creationId="{C97A93C8-3877-D2CA-22A1-DBADE03E56DC}"/>
          </ac:spMkLst>
        </pc:spChg>
        <pc:spChg chg="mod">
          <ac:chgData name="Strahilo Moconja" userId="10020ed4ed57da7e" providerId="LiveId" clId="{3D913235-81A4-43C7-AFC2-B8C5CB674A8E}" dt="2024-11-24T07:55:40.624" v="5" actId="14100"/>
          <ac:spMkLst>
            <pc:docMk/>
            <pc:sldMk cId="2087497792" sldId="262"/>
            <ac:spMk id="6" creationId="{85BFEC0C-88AA-136E-9792-65A83104F025}"/>
          </ac:spMkLst>
        </pc:spChg>
        <pc:spChg chg="mod">
          <ac:chgData name="Strahilo Moconja" userId="10020ed4ed57da7e" providerId="LiveId" clId="{3D913235-81A4-43C7-AFC2-B8C5CB674A8E}" dt="2024-11-24T07:59:10.671" v="37" actId="20577"/>
          <ac:spMkLst>
            <pc:docMk/>
            <pc:sldMk cId="2087497792" sldId="262"/>
            <ac:spMk id="12" creationId="{199DD48D-95BD-FD90-10F7-1928888F2FDB}"/>
          </ac:spMkLst>
        </pc:spChg>
        <pc:graphicFrameChg chg="mod modGraphic">
          <ac:chgData name="Strahilo Moconja" userId="10020ed4ed57da7e" providerId="LiveId" clId="{3D913235-81A4-43C7-AFC2-B8C5CB674A8E}" dt="2024-11-24T07:58:53.966" v="33" actId="1076"/>
          <ac:graphicFrameMkLst>
            <pc:docMk/>
            <pc:sldMk cId="2087497792" sldId="262"/>
            <ac:graphicFrameMk id="9" creationId="{2FB7E43C-6CF3-E2B9-83F3-802BCA5A5C21}"/>
          </ac:graphicFrameMkLst>
        </pc:graphicFrameChg>
      </pc:sldChg>
      <pc:sldChg chg="modSp mod">
        <pc:chgData name="Strahilo Moconja" userId="10020ed4ed57da7e" providerId="LiveId" clId="{3D913235-81A4-43C7-AFC2-B8C5CB674A8E}" dt="2024-11-24T08:01:00.077" v="69" actId="403"/>
        <pc:sldMkLst>
          <pc:docMk/>
          <pc:sldMk cId="310756068" sldId="263"/>
        </pc:sldMkLst>
        <pc:spChg chg="mod">
          <ac:chgData name="Strahilo Moconja" userId="10020ed4ed57da7e" providerId="LiveId" clId="{3D913235-81A4-43C7-AFC2-B8C5CB674A8E}" dt="2024-11-24T08:01:00.077" v="69" actId="403"/>
          <ac:spMkLst>
            <pc:docMk/>
            <pc:sldMk cId="310756068" sldId="263"/>
            <ac:spMk id="8" creationId="{497FD671-16A5-A4DA-7707-2B387DCBFDAE}"/>
          </ac:spMkLst>
        </pc:spChg>
        <pc:spChg chg="mod">
          <ac:chgData name="Strahilo Moconja" userId="10020ed4ed57da7e" providerId="LiveId" clId="{3D913235-81A4-43C7-AFC2-B8C5CB674A8E}" dt="2024-11-24T08:00:51.206" v="66" actId="14100"/>
          <ac:spMkLst>
            <pc:docMk/>
            <pc:sldMk cId="310756068" sldId="263"/>
            <ac:spMk id="10" creationId="{00000000-0000-0000-0000-000000000000}"/>
          </ac:spMkLst>
        </pc:spChg>
        <pc:spChg chg="mod">
          <ac:chgData name="Strahilo Moconja" userId="10020ed4ed57da7e" providerId="LiveId" clId="{3D913235-81A4-43C7-AFC2-B8C5CB674A8E}" dt="2024-11-24T08:00:19.105" v="61" actId="313"/>
          <ac:spMkLst>
            <pc:docMk/>
            <pc:sldMk cId="310756068" sldId="263"/>
            <ac:spMk id="11" creationId="{00000000-0000-0000-0000-000000000000}"/>
          </ac:spMkLst>
        </pc:spChg>
      </pc:sldChg>
      <pc:sldChg chg="modSp mod">
        <pc:chgData name="Strahilo Moconja" userId="10020ed4ed57da7e" providerId="LiveId" clId="{3D913235-81A4-43C7-AFC2-B8C5CB674A8E}" dt="2024-11-24T08:03:50.341" v="125" actId="179"/>
        <pc:sldMkLst>
          <pc:docMk/>
          <pc:sldMk cId="77807569" sldId="264"/>
        </pc:sldMkLst>
        <pc:spChg chg="mod">
          <ac:chgData name="Strahilo Moconja" userId="10020ed4ed57da7e" providerId="LiveId" clId="{3D913235-81A4-43C7-AFC2-B8C5CB674A8E}" dt="2024-11-24T08:03:50.341" v="125" actId="179"/>
          <ac:spMkLst>
            <pc:docMk/>
            <pc:sldMk cId="77807569" sldId="264"/>
            <ac:spMk id="6" creationId="{6960F522-A2A1-8C36-CAD4-30D3E74265E1}"/>
          </ac:spMkLst>
        </pc:spChg>
      </pc:sldChg>
      <pc:sldChg chg="addSp delSp modSp mod">
        <pc:chgData name="Strahilo Moconja" userId="10020ed4ed57da7e" providerId="LiveId" clId="{3D913235-81A4-43C7-AFC2-B8C5CB674A8E}" dt="2024-11-24T08:53:16.701" v="344" actId="13926"/>
        <pc:sldMkLst>
          <pc:docMk/>
          <pc:sldMk cId="576431423" sldId="266"/>
        </pc:sldMkLst>
        <pc:spChg chg="mod">
          <ac:chgData name="Strahilo Moconja" userId="10020ed4ed57da7e" providerId="LiveId" clId="{3D913235-81A4-43C7-AFC2-B8C5CB674A8E}" dt="2024-11-24T08:06:52.286" v="202" actId="1076"/>
          <ac:spMkLst>
            <pc:docMk/>
            <pc:sldMk cId="576431423" sldId="266"/>
            <ac:spMk id="9" creationId="{B6D6D450-A74B-C7D7-90CF-2F589606FAB7}"/>
          </ac:spMkLst>
        </pc:spChg>
        <pc:spChg chg="add del mod">
          <ac:chgData name="Strahilo Moconja" userId="10020ed4ed57da7e" providerId="LiveId" clId="{3D913235-81A4-43C7-AFC2-B8C5CB674A8E}" dt="2024-11-24T08:06:52.286" v="202" actId="1076"/>
          <ac:spMkLst>
            <pc:docMk/>
            <pc:sldMk cId="576431423" sldId="266"/>
            <ac:spMk id="10" creationId="{8C140A00-6625-16D1-86F0-DD8BAE5C6DEC}"/>
          </ac:spMkLst>
        </pc:spChg>
        <pc:spChg chg="mod">
          <ac:chgData name="Strahilo Moconja" userId="10020ed4ed57da7e" providerId="LiveId" clId="{3D913235-81A4-43C7-AFC2-B8C5CB674A8E}" dt="2024-11-24T08:06:52.286" v="202" actId="1076"/>
          <ac:spMkLst>
            <pc:docMk/>
            <pc:sldMk cId="576431423" sldId="266"/>
            <ac:spMk id="11" creationId="{9FCBB61F-BA0D-253B-4BD4-A6127AB26354}"/>
          </ac:spMkLst>
        </pc:spChg>
        <pc:spChg chg="mod">
          <ac:chgData name="Strahilo Moconja" userId="10020ed4ed57da7e" providerId="LiveId" clId="{3D913235-81A4-43C7-AFC2-B8C5CB674A8E}" dt="2024-11-24T08:06:52.286" v="202" actId="1076"/>
          <ac:spMkLst>
            <pc:docMk/>
            <pc:sldMk cId="576431423" sldId="266"/>
            <ac:spMk id="16" creationId="{F9DC9DC7-D04C-4BE2-2D5B-59866C32C743}"/>
          </ac:spMkLst>
        </pc:spChg>
        <pc:spChg chg="mod">
          <ac:chgData name="Strahilo Moconja" userId="10020ed4ed57da7e" providerId="LiveId" clId="{3D913235-81A4-43C7-AFC2-B8C5CB674A8E}" dt="2024-11-24T08:06:52.286" v="202" actId="1076"/>
          <ac:spMkLst>
            <pc:docMk/>
            <pc:sldMk cId="576431423" sldId="266"/>
            <ac:spMk id="17" creationId="{D9B3A0ED-9115-F167-F89B-F6BD6AECC49C}"/>
          </ac:spMkLst>
        </pc:spChg>
        <pc:spChg chg="mod">
          <ac:chgData name="Strahilo Moconja" userId="10020ed4ed57da7e" providerId="LiveId" clId="{3D913235-81A4-43C7-AFC2-B8C5CB674A8E}" dt="2024-11-24T08:06:52.286" v="202" actId="1076"/>
          <ac:spMkLst>
            <pc:docMk/>
            <pc:sldMk cId="576431423" sldId="266"/>
            <ac:spMk id="18" creationId="{2FBFB8B0-9793-6D12-5A4A-A56EC15C923E}"/>
          </ac:spMkLst>
        </pc:spChg>
        <pc:spChg chg="mod">
          <ac:chgData name="Strahilo Moconja" userId="10020ed4ed57da7e" providerId="LiveId" clId="{3D913235-81A4-43C7-AFC2-B8C5CB674A8E}" dt="2024-11-24T08:06:52.286" v="202" actId="1076"/>
          <ac:spMkLst>
            <pc:docMk/>
            <pc:sldMk cId="576431423" sldId="266"/>
            <ac:spMk id="19" creationId="{0BE4ED68-8563-1F93-5E34-7D0FFFF07A97}"/>
          </ac:spMkLst>
        </pc:spChg>
        <pc:spChg chg="mod">
          <ac:chgData name="Strahilo Moconja" userId="10020ed4ed57da7e" providerId="LiveId" clId="{3D913235-81A4-43C7-AFC2-B8C5CB674A8E}" dt="2024-11-24T08:06:52.286" v="202" actId="1076"/>
          <ac:spMkLst>
            <pc:docMk/>
            <pc:sldMk cId="576431423" sldId="266"/>
            <ac:spMk id="20" creationId="{889C5DD6-312E-4EC2-0E05-2A665BBF9FC8}"/>
          </ac:spMkLst>
        </pc:spChg>
        <pc:spChg chg="mod">
          <ac:chgData name="Strahilo Moconja" userId="10020ed4ed57da7e" providerId="LiveId" clId="{3D913235-81A4-43C7-AFC2-B8C5CB674A8E}" dt="2024-11-24T08:06:52.286" v="202" actId="1076"/>
          <ac:spMkLst>
            <pc:docMk/>
            <pc:sldMk cId="576431423" sldId="266"/>
            <ac:spMk id="21" creationId="{7E526D93-27DD-43F8-7F4B-4ECF0968F58E}"/>
          </ac:spMkLst>
        </pc:spChg>
        <pc:spChg chg="mod">
          <ac:chgData name="Strahilo Moconja" userId="10020ed4ed57da7e" providerId="LiveId" clId="{3D913235-81A4-43C7-AFC2-B8C5CB674A8E}" dt="2024-11-24T08:06:52.286" v="202" actId="1076"/>
          <ac:spMkLst>
            <pc:docMk/>
            <pc:sldMk cId="576431423" sldId="266"/>
            <ac:spMk id="22" creationId="{8F8A1764-77B5-8C47-312C-8CDD40F0C036}"/>
          </ac:spMkLst>
        </pc:spChg>
        <pc:spChg chg="mod">
          <ac:chgData name="Strahilo Moconja" userId="10020ed4ed57da7e" providerId="LiveId" clId="{3D913235-81A4-43C7-AFC2-B8C5CB674A8E}" dt="2024-11-24T08:06:52.286" v="202" actId="1076"/>
          <ac:spMkLst>
            <pc:docMk/>
            <pc:sldMk cId="576431423" sldId="266"/>
            <ac:spMk id="23" creationId="{DA6773D1-10C6-AA7B-B0C6-B994B35442CE}"/>
          </ac:spMkLst>
        </pc:spChg>
        <pc:spChg chg="mod">
          <ac:chgData name="Strahilo Moconja" userId="10020ed4ed57da7e" providerId="LiveId" clId="{3D913235-81A4-43C7-AFC2-B8C5CB674A8E}" dt="2024-11-24T08:06:52.286" v="202" actId="1076"/>
          <ac:spMkLst>
            <pc:docMk/>
            <pc:sldMk cId="576431423" sldId="266"/>
            <ac:spMk id="24" creationId="{541C78D0-2CD7-18E8-7E24-E90F6AB5E802}"/>
          </ac:spMkLst>
        </pc:spChg>
        <pc:spChg chg="mod">
          <ac:chgData name="Strahilo Moconja" userId="10020ed4ed57da7e" providerId="LiveId" clId="{3D913235-81A4-43C7-AFC2-B8C5CB674A8E}" dt="2024-11-24T08:06:52.286" v="202" actId="1076"/>
          <ac:spMkLst>
            <pc:docMk/>
            <pc:sldMk cId="576431423" sldId="266"/>
            <ac:spMk id="25" creationId="{2527A2E4-A490-BA2C-BADF-79A5C53073E7}"/>
          </ac:spMkLst>
        </pc:spChg>
        <pc:spChg chg="mod">
          <ac:chgData name="Strahilo Moconja" userId="10020ed4ed57da7e" providerId="LiveId" clId="{3D913235-81A4-43C7-AFC2-B8C5CB674A8E}" dt="2024-11-24T08:06:52.286" v="202" actId="1076"/>
          <ac:spMkLst>
            <pc:docMk/>
            <pc:sldMk cId="576431423" sldId="266"/>
            <ac:spMk id="26" creationId="{1D5A94C7-5BBA-EF9B-08A2-A7181257146B}"/>
          </ac:spMkLst>
        </pc:spChg>
        <pc:spChg chg="mod">
          <ac:chgData name="Strahilo Moconja" userId="10020ed4ed57da7e" providerId="LiveId" clId="{3D913235-81A4-43C7-AFC2-B8C5CB674A8E}" dt="2024-11-24T08:06:52.286" v="202" actId="1076"/>
          <ac:spMkLst>
            <pc:docMk/>
            <pc:sldMk cId="576431423" sldId="266"/>
            <ac:spMk id="27" creationId="{D6BB1B4E-69FA-EC81-B953-4B59527513FF}"/>
          </ac:spMkLst>
        </pc:spChg>
        <pc:spChg chg="mod">
          <ac:chgData name="Strahilo Moconja" userId="10020ed4ed57da7e" providerId="LiveId" clId="{3D913235-81A4-43C7-AFC2-B8C5CB674A8E}" dt="2024-11-24T08:06:52.286" v="202" actId="1076"/>
          <ac:spMkLst>
            <pc:docMk/>
            <pc:sldMk cId="576431423" sldId="266"/>
            <ac:spMk id="28" creationId="{CBFB44AD-6858-58B0-AA64-CB15937292C3}"/>
          </ac:spMkLst>
        </pc:spChg>
        <pc:spChg chg="mod">
          <ac:chgData name="Strahilo Moconja" userId="10020ed4ed57da7e" providerId="LiveId" clId="{3D913235-81A4-43C7-AFC2-B8C5CB674A8E}" dt="2024-11-24T08:06:52.286" v="202" actId="1076"/>
          <ac:spMkLst>
            <pc:docMk/>
            <pc:sldMk cId="576431423" sldId="266"/>
            <ac:spMk id="29" creationId="{92BB5B22-8F8F-4766-0213-4E9F1881CA70}"/>
          </ac:spMkLst>
        </pc:spChg>
        <pc:spChg chg="mod">
          <ac:chgData name="Strahilo Moconja" userId="10020ed4ed57da7e" providerId="LiveId" clId="{3D913235-81A4-43C7-AFC2-B8C5CB674A8E}" dt="2024-11-24T08:06:52.286" v="202" actId="1076"/>
          <ac:spMkLst>
            <pc:docMk/>
            <pc:sldMk cId="576431423" sldId="266"/>
            <ac:spMk id="30" creationId="{4D30227E-0AD5-1286-AB62-197CCD86B664}"/>
          </ac:spMkLst>
        </pc:spChg>
        <pc:spChg chg="mod">
          <ac:chgData name="Strahilo Moconja" userId="10020ed4ed57da7e" providerId="LiveId" clId="{3D913235-81A4-43C7-AFC2-B8C5CB674A8E}" dt="2024-11-24T08:06:52.286" v="202" actId="1076"/>
          <ac:spMkLst>
            <pc:docMk/>
            <pc:sldMk cId="576431423" sldId="266"/>
            <ac:spMk id="31" creationId="{AF788339-EA51-FF31-FDF8-247D8A894D54}"/>
          </ac:spMkLst>
        </pc:spChg>
        <pc:spChg chg="mod">
          <ac:chgData name="Strahilo Moconja" userId="10020ed4ed57da7e" providerId="LiveId" clId="{3D913235-81A4-43C7-AFC2-B8C5CB674A8E}" dt="2024-11-24T08:06:52.286" v="202" actId="1076"/>
          <ac:spMkLst>
            <pc:docMk/>
            <pc:sldMk cId="576431423" sldId="266"/>
            <ac:spMk id="32" creationId="{751AD21A-ECAF-B55E-43BB-6E13ADF7A3F0}"/>
          </ac:spMkLst>
        </pc:spChg>
        <pc:spChg chg="mod">
          <ac:chgData name="Strahilo Moconja" userId="10020ed4ed57da7e" providerId="LiveId" clId="{3D913235-81A4-43C7-AFC2-B8C5CB674A8E}" dt="2024-11-24T08:06:52.286" v="202" actId="1076"/>
          <ac:spMkLst>
            <pc:docMk/>
            <pc:sldMk cId="576431423" sldId="266"/>
            <ac:spMk id="33" creationId="{0014A05C-2859-CAF3-2962-04259DFC5427}"/>
          </ac:spMkLst>
        </pc:spChg>
        <pc:spChg chg="mod">
          <ac:chgData name="Strahilo Moconja" userId="10020ed4ed57da7e" providerId="LiveId" clId="{3D913235-81A4-43C7-AFC2-B8C5CB674A8E}" dt="2024-11-24T08:06:52.286" v="202" actId="1076"/>
          <ac:spMkLst>
            <pc:docMk/>
            <pc:sldMk cId="576431423" sldId="266"/>
            <ac:spMk id="34" creationId="{F81519EE-75B3-8C72-AD05-CD4B6B5EBF96}"/>
          </ac:spMkLst>
        </pc:spChg>
        <pc:spChg chg="mod">
          <ac:chgData name="Strahilo Moconja" userId="10020ed4ed57da7e" providerId="LiveId" clId="{3D913235-81A4-43C7-AFC2-B8C5CB674A8E}" dt="2024-11-24T08:06:52.286" v="202" actId="1076"/>
          <ac:spMkLst>
            <pc:docMk/>
            <pc:sldMk cId="576431423" sldId="266"/>
            <ac:spMk id="35" creationId="{7DA87D7B-C2CD-6435-4477-74B37389813E}"/>
          </ac:spMkLst>
        </pc:spChg>
        <pc:spChg chg="mod">
          <ac:chgData name="Strahilo Moconja" userId="10020ed4ed57da7e" providerId="LiveId" clId="{3D913235-81A4-43C7-AFC2-B8C5CB674A8E}" dt="2024-11-24T08:06:52.286" v="202" actId="1076"/>
          <ac:spMkLst>
            <pc:docMk/>
            <pc:sldMk cId="576431423" sldId="266"/>
            <ac:spMk id="36" creationId="{1897C90A-2D4E-D0B4-FE40-E09AC9765328}"/>
          </ac:spMkLst>
        </pc:spChg>
        <pc:spChg chg="mod">
          <ac:chgData name="Strahilo Moconja" userId="10020ed4ed57da7e" providerId="LiveId" clId="{3D913235-81A4-43C7-AFC2-B8C5CB674A8E}" dt="2024-11-24T08:06:52.286" v="202" actId="1076"/>
          <ac:spMkLst>
            <pc:docMk/>
            <pc:sldMk cId="576431423" sldId="266"/>
            <ac:spMk id="37" creationId="{E2A08C84-4F1C-3D2D-7A75-F180B5355553}"/>
          </ac:spMkLst>
        </pc:spChg>
        <pc:spChg chg="mod">
          <ac:chgData name="Strahilo Moconja" userId="10020ed4ed57da7e" providerId="LiveId" clId="{3D913235-81A4-43C7-AFC2-B8C5CB674A8E}" dt="2024-11-24T08:06:52.286" v="202" actId="1076"/>
          <ac:spMkLst>
            <pc:docMk/>
            <pc:sldMk cId="576431423" sldId="266"/>
            <ac:spMk id="38" creationId="{26EB7B68-3522-347C-667C-037F1E0E7361}"/>
          </ac:spMkLst>
        </pc:spChg>
        <pc:spChg chg="mod">
          <ac:chgData name="Strahilo Moconja" userId="10020ed4ed57da7e" providerId="LiveId" clId="{3D913235-81A4-43C7-AFC2-B8C5CB674A8E}" dt="2024-11-24T08:53:16.701" v="344" actId="13926"/>
          <ac:spMkLst>
            <pc:docMk/>
            <pc:sldMk cId="576431423" sldId="266"/>
            <ac:spMk id="39" creationId="{EB92E935-4810-E746-DBE8-6AD06F570ED1}"/>
          </ac:spMkLst>
        </pc:spChg>
        <pc:spChg chg="mod">
          <ac:chgData name="Strahilo Moconja" userId="10020ed4ed57da7e" providerId="LiveId" clId="{3D913235-81A4-43C7-AFC2-B8C5CB674A8E}" dt="2024-11-24T08:06:52.286" v="202" actId="1076"/>
          <ac:spMkLst>
            <pc:docMk/>
            <pc:sldMk cId="576431423" sldId="266"/>
            <ac:spMk id="40" creationId="{38642058-FA58-CB80-9221-C4CA936B2E27}"/>
          </ac:spMkLst>
        </pc:spChg>
        <pc:spChg chg="mod">
          <ac:chgData name="Strahilo Moconja" userId="10020ed4ed57da7e" providerId="LiveId" clId="{3D913235-81A4-43C7-AFC2-B8C5CB674A8E}" dt="2024-11-24T08:53:12.098" v="343" actId="13926"/>
          <ac:spMkLst>
            <pc:docMk/>
            <pc:sldMk cId="576431423" sldId="266"/>
            <ac:spMk id="41" creationId="{755CBE87-6C2E-ADE8-7AF8-03F81592921E}"/>
          </ac:spMkLst>
        </pc:spChg>
        <pc:spChg chg="mod">
          <ac:chgData name="Strahilo Moconja" userId="10020ed4ed57da7e" providerId="LiveId" clId="{3D913235-81A4-43C7-AFC2-B8C5CB674A8E}" dt="2024-11-24T08:06:52.286" v="202" actId="1076"/>
          <ac:spMkLst>
            <pc:docMk/>
            <pc:sldMk cId="576431423" sldId="266"/>
            <ac:spMk id="42" creationId="{FF43B694-83A1-90BA-EFBE-AB6C014AA2B9}"/>
          </ac:spMkLst>
        </pc:spChg>
        <pc:spChg chg="mod">
          <ac:chgData name="Strahilo Moconja" userId="10020ed4ed57da7e" providerId="LiveId" clId="{3D913235-81A4-43C7-AFC2-B8C5CB674A8E}" dt="2024-11-24T08:06:52.286" v="202" actId="1076"/>
          <ac:spMkLst>
            <pc:docMk/>
            <pc:sldMk cId="576431423" sldId="266"/>
            <ac:spMk id="43" creationId="{7FBE0257-1EA3-18B0-2583-9A536FC6893D}"/>
          </ac:spMkLst>
        </pc:spChg>
        <pc:spChg chg="mod">
          <ac:chgData name="Strahilo Moconja" userId="10020ed4ed57da7e" providerId="LiveId" clId="{3D913235-81A4-43C7-AFC2-B8C5CB674A8E}" dt="2024-11-24T08:06:52.286" v="202" actId="1076"/>
          <ac:spMkLst>
            <pc:docMk/>
            <pc:sldMk cId="576431423" sldId="266"/>
            <ac:spMk id="44" creationId="{5E967795-F67C-FBEA-D822-4176419D7D71}"/>
          </ac:spMkLst>
        </pc:spChg>
        <pc:spChg chg="mod">
          <ac:chgData name="Strahilo Moconja" userId="10020ed4ed57da7e" providerId="LiveId" clId="{3D913235-81A4-43C7-AFC2-B8C5CB674A8E}" dt="2024-11-24T08:06:52.286" v="202" actId="1076"/>
          <ac:spMkLst>
            <pc:docMk/>
            <pc:sldMk cId="576431423" sldId="266"/>
            <ac:spMk id="45" creationId="{2A692A4C-B614-5BE9-5825-D9F9DFA2BE70}"/>
          </ac:spMkLst>
        </pc:spChg>
        <pc:spChg chg="mod">
          <ac:chgData name="Strahilo Moconja" userId="10020ed4ed57da7e" providerId="LiveId" clId="{3D913235-81A4-43C7-AFC2-B8C5CB674A8E}" dt="2024-11-24T08:06:52.286" v="202" actId="1076"/>
          <ac:spMkLst>
            <pc:docMk/>
            <pc:sldMk cId="576431423" sldId="266"/>
            <ac:spMk id="46" creationId="{B21E2B88-FF3C-935E-15AF-A32B3E080DA9}"/>
          </ac:spMkLst>
        </pc:spChg>
        <pc:spChg chg="mod">
          <ac:chgData name="Strahilo Moconja" userId="10020ed4ed57da7e" providerId="LiveId" clId="{3D913235-81A4-43C7-AFC2-B8C5CB674A8E}" dt="2024-11-24T08:06:52.286" v="202" actId="1076"/>
          <ac:spMkLst>
            <pc:docMk/>
            <pc:sldMk cId="576431423" sldId="266"/>
            <ac:spMk id="47" creationId="{E981691F-A266-AE17-87A7-ED24DE502F66}"/>
          </ac:spMkLst>
        </pc:spChg>
        <pc:spChg chg="mod">
          <ac:chgData name="Strahilo Moconja" userId="10020ed4ed57da7e" providerId="LiveId" clId="{3D913235-81A4-43C7-AFC2-B8C5CB674A8E}" dt="2024-11-24T08:06:52.286" v="202" actId="1076"/>
          <ac:spMkLst>
            <pc:docMk/>
            <pc:sldMk cId="576431423" sldId="266"/>
            <ac:spMk id="48" creationId="{C6EB12E8-2693-F3B1-AC0F-D29A5538C0B8}"/>
          </ac:spMkLst>
        </pc:spChg>
        <pc:spChg chg="mod">
          <ac:chgData name="Strahilo Moconja" userId="10020ed4ed57da7e" providerId="LiveId" clId="{3D913235-81A4-43C7-AFC2-B8C5CB674A8E}" dt="2024-11-24T08:10:49.282" v="317" actId="20577"/>
          <ac:spMkLst>
            <pc:docMk/>
            <pc:sldMk cId="576431423" sldId="266"/>
            <ac:spMk id="49" creationId="{C9876C53-B2FA-6B0E-1F31-22FC93BFFC6B}"/>
          </ac:spMkLst>
        </pc:spChg>
        <pc:grpChg chg="mod">
          <ac:chgData name="Strahilo Moconja" userId="10020ed4ed57da7e" providerId="LiveId" clId="{3D913235-81A4-43C7-AFC2-B8C5CB674A8E}" dt="2024-11-24T08:06:52.286" v="202" actId="1076"/>
          <ac:grpSpMkLst>
            <pc:docMk/>
            <pc:sldMk cId="576431423" sldId="266"/>
            <ac:grpSpMk id="8" creationId="{009F0A54-63BB-D040-CD48-84780BA2A4FF}"/>
          </ac:grpSpMkLst>
        </pc:grpChg>
        <pc:picChg chg="mod">
          <ac:chgData name="Strahilo Moconja" userId="10020ed4ed57da7e" providerId="LiveId" clId="{3D913235-81A4-43C7-AFC2-B8C5CB674A8E}" dt="2024-11-24T08:06:52.286" v="202" actId="1076"/>
          <ac:picMkLst>
            <pc:docMk/>
            <pc:sldMk cId="576431423" sldId="266"/>
            <ac:picMk id="12" creationId="{38128438-E63A-C54C-004D-A7108039FA64}"/>
          </ac:picMkLst>
        </pc:picChg>
        <pc:picChg chg="mod">
          <ac:chgData name="Strahilo Moconja" userId="10020ed4ed57da7e" providerId="LiveId" clId="{3D913235-81A4-43C7-AFC2-B8C5CB674A8E}" dt="2024-11-24T08:06:52.286" v="202" actId="1076"/>
          <ac:picMkLst>
            <pc:docMk/>
            <pc:sldMk cId="576431423" sldId="266"/>
            <ac:picMk id="13" creationId="{8BAE83ED-0248-CC49-E882-1A34B58BDC5B}"/>
          </ac:picMkLst>
        </pc:picChg>
        <pc:picChg chg="mod">
          <ac:chgData name="Strahilo Moconja" userId="10020ed4ed57da7e" providerId="LiveId" clId="{3D913235-81A4-43C7-AFC2-B8C5CB674A8E}" dt="2024-11-24T08:06:52.286" v="202" actId="1076"/>
          <ac:picMkLst>
            <pc:docMk/>
            <pc:sldMk cId="576431423" sldId="266"/>
            <ac:picMk id="14" creationId="{AAED0655-9BD4-248A-F9C6-79028A513E0F}"/>
          </ac:picMkLst>
        </pc:picChg>
        <pc:picChg chg="mod">
          <ac:chgData name="Strahilo Moconja" userId="10020ed4ed57da7e" providerId="LiveId" clId="{3D913235-81A4-43C7-AFC2-B8C5CB674A8E}" dt="2024-11-24T08:06:52.286" v="202" actId="1076"/>
          <ac:picMkLst>
            <pc:docMk/>
            <pc:sldMk cId="576431423" sldId="266"/>
            <ac:picMk id="15" creationId="{754B6443-2B9A-D1EF-EC02-D0F073645D74}"/>
          </ac:picMkLst>
        </pc:picChg>
      </pc:sldChg>
      <pc:sldChg chg="modSp mod">
        <pc:chgData name="Strahilo Moconja" userId="10020ed4ed57da7e" providerId="LiveId" clId="{3D913235-81A4-43C7-AFC2-B8C5CB674A8E}" dt="2024-11-24T08:55:57.373" v="350" actId="6549"/>
        <pc:sldMkLst>
          <pc:docMk/>
          <pc:sldMk cId="562310888" sldId="267"/>
        </pc:sldMkLst>
        <pc:spChg chg="mod">
          <ac:chgData name="Strahilo Moconja" userId="10020ed4ed57da7e" providerId="LiveId" clId="{3D913235-81A4-43C7-AFC2-B8C5CB674A8E}" dt="2024-11-24T08:55:57.373" v="350" actId="6549"/>
          <ac:spMkLst>
            <pc:docMk/>
            <pc:sldMk cId="562310888" sldId="267"/>
            <ac:spMk id="14" creationId="{0D10159F-5E29-4FFC-F4BB-FA9D054AF99F}"/>
          </ac:spMkLst>
        </pc:spChg>
      </pc:sldChg>
      <pc:sldChg chg="modSp mod">
        <pc:chgData name="Strahilo Moconja" userId="10020ed4ed57da7e" providerId="LiveId" clId="{3D913235-81A4-43C7-AFC2-B8C5CB674A8E}" dt="2024-11-24T08:58:17.361" v="377" actId="20577"/>
        <pc:sldMkLst>
          <pc:docMk/>
          <pc:sldMk cId="2286731336" sldId="268"/>
        </pc:sldMkLst>
        <pc:spChg chg="mod">
          <ac:chgData name="Strahilo Moconja" userId="10020ed4ed57da7e" providerId="LiveId" clId="{3D913235-81A4-43C7-AFC2-B8C5CB674A8E}" dt="2024-11-24T08:58:17.361" v="377" actId="20577"/>
          <ac:spMkLst>
            <pc:docMk/>
            <pc:sldMk cId="2286731336" sldId="268"/>
            <ac:spMk id="6" creationId="{81D6F1CD-5BDD-1E75-47D1-F9A1C6714F9D}"/>
          </ac:spMkLst>
        </pc:spChg>
      </pc:sldChg>
      <pc:sldChg chg="modSp mod">
        <pc:chgData name="Strahilo Moconja" userId="10020ed4ed57da7e" providerId="LiveId" clId="{3D913235-81A4-43C7-AFC2-B8C5CB674A8E}" dt="2024-11-24T08:54:33.024" v="348" actId="1076"/>
        <pc:sldMkLst>
          <pc:docMk/>
          <pc:sldMk cId="823307827" sldId="278"/>
        </pc:sldMkLst>
        <pc:spChg chg="mod">
          <ac:chgData name="Strahilo Moconja" userId="10020ed4ed57da7e" providerId="LiveId" clId="{3D913235-81A4-43C7-AFC2-B8C5CB674A8E}" dt="2024-11-24T08:52:41.552" v="342" actId="2711"/>
          <ac:spMkLst>
            <pc:docMk/>
            <pc:sldMk cId="823307827" sldId="278"/>
            <ac:spMk id="2" creationId="{217D7483-95A7-64ED-53C7-8A8BB388DE43}"/>
          </ac:spMkLst>
        </pc:spChg>
        <pc:spChg chg="mod">
          <ac:chgData name="Strahilo Moconja" userId="10020ed4ed57da7e" providerId="LiveId" clId="{3D913235-81A4-43C7-AFC2-B8C5CB674A8E}" dt="2024-11-24T08:52:36.592" v="341" actId="2711"/>
          <ac:spMkLst>
            <pc:docMk/>
            <pc:sldMk cId="823307827" sldId="278"/>
            <ac:spMk id="3" creationId="{DDAED8F4-C271-33EE-9736-4CFC023B2781}"/>
          </ac:spMkLst>
        </pc:spChg>
        <pc:spChg chg="mod">
          <ac:chgData name="Strahilo Moconja" userId="10020ed4ed57da7e" providerId="LiveId" clId="{3D913235-81A4-43C7-AFC2-B8C5CB674A8E}" dt="2024-11-24T08:54:33.024" v="348" actId="1076"/>
          <ac:spMkLst>
            <pc:docMk/>
            <pc:sldMk cId="823307827" sldId="278"/>
            <ac:spMk id="12" creationId="{BEC3B22A-9ACE-0B08-55DC-4E7C7E376167}"/>
          </ac:spMkLst>
        </pc:spChg>
      </pc:sldChg>
      <pc:sldChg chg="modSp mod">
        <pc:chgData name="Strahilo Moconja" userId="10020ed4ed57da7e" providerId="LiveId" clId="{3D913235-81A4-43C7-AFC2-B8C5CB674A8E}" dt="2024-11-24T08:55:21.311" v="349" actId="313"/>
        <pc:sldMkLst>
          <pc:docMk/>
          <pc:sldMk cId="2681634930" sldId="279"/>
        </pc:sldMkLst>
        <pc:spChg chg="mod">
          <ac:chgData name="Strahilo Moconja" userId="10020ed4ed57da7e" providerId="LiveId" clId="{3D913235-81A4-43C7-AFC2-B8C5CB674A8E}" dt="2024-11-24T08:55:21.311" v="349" actId="313"/>
          <ac:spMkLst>
            <pc:docMk/>
            <pc:sldMk cId="2681634930" sldId="279"/>
            <ac:spMk id="3" creationId="{D7C0790E-4B67-FF0F-3938-34BB060F6312}"/>
          </ac:spMkLst>
        </pc:spChg>
      </pc:sldChg>
      <pc:sldChg chg="modSp mod">
        <pc:chgData name="Strahilo Moconja" userId="10020ed4ed57da7e" providerId="LiveId" clId="{3D913235-81A4-43C7-AFC2-B8C5CB674A8E}" dt="2024-11-24T09:00:05.997" v="391" actId="20577"/>
        <pc:sldMkLst>
          <pc:docMk/>
          <pc:sldMk cId="899647478" sldId="280"/>
        </pc:sldMkLst>
        <pc:spChg chg="mod">
          <ac:chgData name="Strahilo Moconja" userId="10020ed4ed57da7e" providerId="LiveId" clId="{3D913235-81A4-43C7-AFC2-B8C5CB674A8E}" dt="2024-11-24T08:59:27.600" v="382"/>
          <ac:spMkLst>
            <pc:docMk/>
            <pc:sldMk cId="899647478" sldId="280"/>
            <ac:spMk id="3" creationId="{00000000-0000-0000-0000-000000000000}"/>
          </ac:spMkLst>
        </pc:spChg>
        <pc:spChg chg="mod">
          <ac:chgData name="Strahilo Moconja" userId="10020ed4ed57da7e" providerId="LiveId" clId="{3D913235-81A4-43C7-AFC2-B8C5CB674A8E}" dt="2024-11-24T08:58:58.256" v="381" actId="1076"/>
          <ac:spMkLst>
            <pc:docMk/>
            <pc:sldMk cId="899647478" sldId="280"/>
            <ac:spMk id="6" creationId="{00000000-0000-0000-0000-000000000000}"/>
          </ac:spMkLst>
        </pc:spChg>
        <pc:spChg chg="mod">
          <ac:chgData name="Strahilo Moconja" userId="10020ed4ed57da7e" providerId="LiveId" clId="{3D913235-81A4-43C7-AFC2-B8C5CB674A8E}" dt="2024-11-24T09:00:05.997" v="391" actId="20577"/>
          <ac:spMkLst>
            <pc:docMk/>
            <pc:sldMk cId="899647478" sldId="280"/>
            <ac:spMk id="7" creationId="{BE084D14-1EF4-EDD0-497B-C6ACE8BBFB97}"/>
          </ac:spMkLst>
        </pc:spChg>
        <pc:spChg chg="mod">
          <ac:chgData name="Strahilo Moconja" userId="10020ed4ed57da7e" providerId="LiveId" clId="{3D913235-81A4-43C7-AFC2-B8C5CB674A8E}" dt="2024-11-24T08:59:53.640" v="387" actId="1076"/>
          <ac:spMkLst>
            <pc:docMk/>
            <pc:sldMk cId="899647478" sldId="280"/>
            <ac:spMk id="8" creationId="{00000000-0000-0000-0000-000000000000}"/>
          </ac:spMkLst>
        </pc:spChg>
      </pc:sldChg>
      <pc:sldChg chg="modSp mod">
        <pc:chgData name="Strahilo Moconja" userId="10020ed4ed57da7e" providerId="LiveId" clId="{3D913235-81A4-43C7-AFC2-B8C5CB674A8E}" dt="2024-11-24T09:00:39.975" v="392" actId="20577"/>
        <pc:sldMkLst>
          <pc:docMk/>
          <pc:sldMk cId="466021907" sldId="281"/>
        </pc:sldMkLst>
        <pc:graphicFrameChg chg="modGraphic">
          <ac:chgData name="Strahilo Moconja" userId="10020ed4ed57da7e" providerId="LiveId" clId="{3D913235-81A4-43C7-AFC2-B8C5CB674A8E}" dt="2024-11-24T09:00:39.975" v="392" actId="20577"/>
          <ac:graphicFrameMkLst>
            <pc:docMk/>
            <pc:sldMk cId="466021907" sldId="281"/>
            <ac:graphicFrameMk id="2" creationId="{71A6544D-2673-35EF-3393-57CA91D8252C}"/>
          </ac:graphicFrameMkLst>
        </pc:graphicFrameChg>
      </pc:sldChg>
      <pc:sldChg chg="addSp modSp mod">
        <pc:chgData name="Strahilo Moconja" userId="10020ed4ed57da7e" providerId="LiveId" clId="{3D913235-81A4-43C7-AFC2-B8C5CB674A8E}" dt="2024-11-24T09:03:51.847" v="429" actId="1076"/>
        <pc:sldMkLst>
          <pc:docMk/>
          <pc:sldMk cId="3576577888" sldId="284"/>
        </pc:sldMkLst>
        <pc:spChg chg="add mod">
          <ac:chgData name="Strahilo Moconja" userId="10020ed4ed57da7e" providerId="LiveId" clId="{3D913235-81A4-43C7-AFC2-B8C5CB674A8E}" dt="2024-11-24T09:02:36.303" v="409" actId="13926"/>
          <ac:spMkLst>
            <pc:docMk/>
            <pc:sldMk cId="3576577888" sldId="284"/>
            <ac:spMk id="3" creationId="{11BE53B2-9C43-BDD7-2676-6133AEFD5E99}"/>
          </ac:spMkLst>
        </pc:spChg>
        <pc:spChg chg="mod">
          <ac:chgData name="Strahilo Moconja" userId="10020ed4ed57da7e" providerId="LiveId" clId="{3D913235-81A4-43C7-AFC2-B8C5CB674A8E}" dt="2024-11-24T09:03:04.573" v="419" actId="20578"/>
          <ac:spMkLst>
            <pc:docMk/>
            <pc:sldMk cId="3576577888" sldId="284"/>
            <ac:spMk id="5" creationId="{E1F7ADCA-6774-839D-DDDC-7D08B3383DD3}"/>
          </ac:spMkLst>
        </pc:spChg>
        <pc:spChg chg="mod">
          <ac:chgData name="Strahilo Moconja" userId="10020ed4ed57da7e" providerId="LiveId" clId="{3D913235-81A4-43C7-AFC2-B8C5CB674A8E}" dt="2024-11-24T09:03:51.847" v="429" actId="1076"/>
          <ac:spMkLst>
            <pc:docMk/>
            <pc:sldMk cId="3576577888" sldId="284"/>
            <ac:spMk id="7" creationId="{00000000-0000-0000-0000-000000000000}"/>
          </ac:spMkLst>
        </pc:spChg>
        <pc:spChg chg="add mod">
          <ac:chgData name="Strahilo Moconja" userId="10020ed4ed57da7e" providerId="LiveId" clId="{3D913235-81A4-43C7-AFC2-B8C5CB674A8E}" dt="2024-11-24T09:02:44.594" v="413"/>
          <ac:spMkLst>
            <pc:docMk/>
            <pc:sldMk cId="3576577888" sldId="284"/>
            <ac:spMk id="8" creationId="{C89C2A14-E5B4-6327-120F-365163F04DA8}"/>
          </ac:spMkLst>
        </pc:spChg>
        <pc:spChg chg="add mod">
          <ac:chgData name="Strahilo Moconja" userId="10020ed4ed57da7e" providerId="LiveId" clId="{3D913235-81A4-43C7-AFC2-B8C5CB674A8E}" dt="2024-11-24T09:02:45.557" v="414"/>
          <ac:spMkLst>
            <pc:docMk/>
            <pc:sldMk cId="3576577888" sldId="284"/>
            <ac:spMk id="9" creationId="{50A126D7-C02D-760D-4D90-303F3A0E92BC}"/>
          </ac:spMkLst>
        </pc:spChg>
        <pc:spChg chg="mod">
          <ac:chgData name="Strahilo Moconja" userId="10020ed4ed57da7e" providerId="LiveId" clId="{3D913235-81A4-43C7-AFC2-B8C5CB674A8E}" dt="2024-11-24T09:03:41.332" v="426" actId="6549"/>
          <ac:spMkLst>
            <pc:docMk/>
            <pc:sldMk cId="3576577888" sldId="284"/>
            <ac:spMk id="11" creationId="{00000000-0000-0000-0000-000000000000}"/>
          </ac:spMkLst>
        </pc:spChg>
        <pc:spChg chg="add mod">
          <ac:chgData name="Strahilo Moconja" userId="10020ed4ed57da7e" providerId="LiveId" clId="{3D913235-81A4-43C7-AFC2-B8C5CB674A8E}" dt="2024-11-24T09:02:53.529" v="415"/>
          <ac:spMkLst>
            <pc:docMk/>
            <pc:sldMk cId="3576577888" sldId="284"/>
            <ac:spMk id="13" creationId="{E9C23851-D732-B185-40A3-D04F0DB88CF9}"/>
          </ac:spMkLst>
        </pc:spChg>
        <pc:graphicFrameChg chg="mod modGraphic">
          <ac:chgData name="Strahilo Moconja" userId="10020ed4ed57da7e" providerId="LiveId" clId="{3D913235-81A4-43C7-AFC2-B8C5CB674A8E}" dt="2024-11-24T09:03:48.232" v="428" actId="14734"/>
          <ac:graphicFrameMkLst>
            <pc:docMk/>
            <pc:sldMk cId="3576577888" sldId="284"/>
            <ac:graphicFrameMk id="12"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E35134-EB17-4590-ABD2-2690145EE9BC}"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6EA24-0FE7-425C-974A-56C8B679F6C5}" type="slidenum">
              <a:rPr lang="en-US" smtClean="0"/>
              <a:t>‹#›</a:t>
            </a:fld>
            <a:endParaRPr lang="en-US"/>
          </a:p>
        </p:txBody>
      </p:sp>
    </p:spTree>
    <p:extLst>
      <p:ext uri="{BB962C8B-B14F-4D97-AF65-F5344CB8AC3E}">
        <p14:creationId xmlns:p14="http://schemas.microsoft.com/office/powerpoint/2010/main" val="681881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E35134-EB17-4590-ABD2-2690145EE9BC}"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6EA24-0FE7-425C-974A-56C8B679F6C5}" type="slidenum">
              <a:rPr lang="en-US" smtClean="0"/>
              <a:t>‹#›</a:t>
            </a:fld>
            <a:endParaRPr lang="en-US"/>
          </a:p>
        </p:txBody>
      </p:sp>
    </p:spTree>
    <p:extLst>
      <p:ext uri="{BB962C8B-B14F-4D97-AF65-F5344CB8AC3E}">
        <p14:creationId xmlns:p14="http://schemas.microsoft.com/office/powerpoint/2010/main" val="1486824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E35134-EB17-4590-ABD2-2690145EE9BC}"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6EA24-0FE7-425C-974A-56C8B679F6C5}" type="slidenum">
              <a:rPr lang="en-US" smtClean="0"/>
              <a:t>‹#›</a:t>
            </a:fld>
            <a:endParaRPr lang="en-US"/>
          </a:p>
        </p:txBody>
      </p:sp>
    </p:spTree>
    <p:extLst>
      <p:ext uri="{BB962C8B-B14F-4D97-AF65-F5344CB8AC3E}">
        <p14:creationId xmlns:p14="http://schemas.microsoft.com/office/powerpoint/2010/main" val="4004309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7785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07BA150-0739-42DA-9CB3-D0128BD9DA46}" type="slidenum">
              <a:rPr lang="en-US" smtClean="0"/>
              <a:t>‹#›</a:t>
            </a:fld>
            <a:endParaRPr lang="en-US" dirty="0"/>
          </a:p>
        </p:txBody>
      </p:sp>
    </p:spTree>
    <p:extLst>
      <p:ext uri="{BB962C8B-B14F-4D97-AF65-F5344CB8AC3E}">
        <p14:creationId xmlns:p14="http://schemas.microsoft.com/office/powerpoint/2010/main" val="1215324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07BA150-0739-42DA-9CB3-D0128BD9DA46}" type="slidenum">
              <a:rPr lang="en-US" smtClean="0"/>
              <a:t>‹#›</a:t>
            </a:fld>
            <a:endParaRPr lang="en-US" dirty="0"/>
          </a:p>
        </p:txBody>
      </p:sp>
    </p:spTree>
    <p:extLst>
      <p:ext uri="{BB962C8B-B14F-4D97-AF65-F5344CB8AC3E}">
        <p14:creationId xmlns:p14="http://schemas.microsoft.com/office/powerpoint/2010/main" val="4759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E35134-EB17-4590-ABD2-2690145EE9BC}"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6EA24-0FE7-425C-974A-56C8B679F6C5}" type="slidenum">
              <a:rPr lang="en-US" smtClean="0"/>
              <a:t>‹#›</a:t>
            </a:fld>
            <a:endParaRPr lang="en-US"/>
          </a:p>
        </p:txBody>
      </p:sp>
    </p:spTree>
    <p:extLst>
      <p:ext uri="{BB962C8B-B14F-4D97-AF65-F5344CB8AC3E}">
        <p14:creationId xmlns:p14="http://schemas.microsoft.com/office/powerpoint/2010/main" val="2154098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E35134-EB17-4590-ABD2-2690145EE9BC}"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F6EA24-0FE7-425C-974A-56C8B679F6C5}" type="slidenum">
              <a:rPr lang="en-US" smtClean="0"/>
              <a:t>‹#›</a:t>
            </a:fld>
            <a:endParaRPr lang="en-US"/>
          </a:p>
        </p:txBody>
      </p:sp>
    </p:spTree>
    <p:extLst>
      <p:ext uri="{BB962C8B-B14F-4D97-AF65-F5344CB8AC3E}">
        <p14:creationId xmlns:p14="http://schemas.microsoft.com/office/powerpoint/2010/main" val="3556996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E35134-EB17-4590-ABD2-2690145EE9BC}"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6EA24-0FE7-425C-974A-56C8B679F6C5}" type="slidenum">
              <a:rPr lang="en-US" smtClean="0"/>
              <a:t>‹#›</a:t>
            </a:fld>
            <a:endParaRPr lang="en-US"/>
          </a:p>
        </p:txBody>
      </p:sp>
    </p:spTree>
    <p:extLst>
      <p:ext uri="{BB962C8B-B14F-4D97-AF65-F5344CB8AC3E}">
        <p14:creationId xmlns:p14="http://schemas.microsoft.com/office/powerpoint/2010/main" val="1451921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E35134-EB17-4590-ABD2-2690145EE9BC}"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F6EA24-0FE7-425C-974A-56C8B679F6C5}" type="slidenum">
              <a:rPr lang="en-US" smtClean="0"/>
              <a:t>‹#›</a:t>
            </a:fld>
            <a:endParaRPr lang="en-US"/>
          </a:p>
        </p:txBody>
      </p:sp>
    </p:spTree>
    <p:extLst>
      <p:ext uri="{BB962C8B-B14F-4D97-AF65-F5344CB8AC3E}">
        <p14:creationId xmlns:p14="http://schemas.microsoft.com/office/powerpoint/2010/main" val="3322874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E35134-EB17-4590-ABD2-2690145EE9BC}"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F6EA24-0FE7-425C-974A-56C8B679F6C5}" type="slidenum">
              <a:rPr lang="en-US" smtClean="0"/>
              <a:t>‹#›</a:t>
            </a:fld>
            <a:endParaRPr lang="en-US"/>
          </a:p>
        </p:txBody>
      </p:sp>
    </p:spTree>
    <p:extLst>
      <p:ext uri="{BB962C8B-B14F-4D97-AF65-F5344CB8AC3E}">
        <p14:creationId xmlns:p14="http://schemas.microsoft.com/office/powerpoint/2010/main" val="1949943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35134-EB17-4590-ABD2-2690145EE9BC}"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F6EA24-0FE7-425C-974A-56C8B679F6C5}" type="slidenum">
              <a:rPr lang="en-US" smtClean="0"/>
              <a:t>‹#›</a:t>
            </a:fld>
            <a:endParaRPr lang="en-US"/>
          </a:p>
        </p:txBody>
      </p:sp>
    </p:spTree>
    <p:extLst>
      <p:ext uri="{BB962C8B-B14F-4D97-AF65-F5344CB8AC3E}">
        <p14:creationId xmlns:p14="http://schemas.microsoft.com/office/powerpoint/2010/main" val="2261703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E35134-EB17-4590-ABD2-2690145EE9BC}"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6EA24-0FE7-425C-974A-56C8B679F6C5}" type="slidenum">
              <a:rPr lang="en-US" smtClean="0"/>
              <a:t>‹#›</a:t>
            </a:fld>
            <a:endParaRPr lang="en-US"/>
          </a:p>
        </p:txBody>
      </p:sp>
    </p:spTree>
    <p:extLst>
      <p:ext uri="{BB962C8B-B14F-4D97-AF65-F5344CB8AC3E}">
        <p14:creationId xmlns:p14="http://schemas.microsoft.com/office/powerpoint/2010/main" val="3037243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E35134-EB17-4590-ABD2-2690145EE9BC}"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F6EA24-0FE7-425C-974A-56C8B679F6C5}" type="slidenum">
              <a:rPr lang="en-US" smtClean="0"/>
              <a:t>‹#›</a:t>
            </a:fld>
            <a:endParaRPr lang="en-US"/>
          </a:p>
        </p:txBody>
      </p:sp>
    </p:spTree>
    <p:extLst>
      <p:ext uri="{BB962C8B-B14F-4D97-AF65-F5344CB8AC3E}">
        <p14:creationId xmlns:p14="http://schemas.microsoft.com/office/powerpoint/2010/main" val="3524173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518" y="0"/>
            <a:ext cx="9132964" cy="6858000"/>
          </a:xfrm>
          <a:prstGeom prst="rect">
            <a:avLst/>
          </a:prstGeom>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35134-EB17-4590-ABD2-2690145EE9BC}" type="datetimeFigureOut">
              <a:rPr lang="en-US" smtClean="0"/>
              <a:t>12/3/2024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F6EA24-0FE7-425C-974A-56C8B679F6C5}" type="slidenum">
              <a:rPr lang="en-US" smtClean="0"/>
              <a:t>‹#›</a:t>
            </a:fld>
            <a:endParaRPr lang="en-US"/>
          </a:p>
        </p:txBody>
      </p:sp>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319550" y="202318"/>
            <a:ext cx="1352881" cy="942270"/>
          </a:xfrm>
          <a:prstGeom prst="rect">
            <a:avLst/>
          </a:prstGeom>
        </p:spPr>
      </p:pic>
    </p:spTree>
    <p:extLst>
      <p:ext uri="{BB962C8B-B14F-4D97-AF65-F5344CB8AC3E}">
        <p14:creationId xmlns:p14="http://schemas.microsoft.com/office/powerpoint/2010/main" val="100634356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84" r:id="rId13"/>
    <p:sldLayoutId id="214748368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europeanschoolsport.com/" TargetMode="External"/><Relationship Id="rId7" Type="http://schemas.openxmlformats.org/officeDocument/2006/relationships/image" Target="../media/image22.png"/><Relationship Id="rId2" Type="http://schemas.openxmlformats.org/officeDocument/2006/relationships/hyperlink" Target="mailto:info@europeanschoolsport.com" TargetMode="Externa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hyperlink" Target="mailto:info@europeanschoolsport.com"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773" y="-13915"/>
            <a:ext cx="914400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539930" y="4520957"/>
            <a:ext cx="7416715" cy="954107"/>
          </a:xfrm>
          <a:prstGeom prst="rect">
            <a:avLst/>
          </a:prstGeom>
          <a:noFill/>
        </p:spPr>
        <p:txBody>
          <a:bodyPr wrap="square" rtlCol="0">
            <a:spAutoFit/>
          </a:bodyPr>
          <a:lstStyle/>
          <a:p>
            <a:r>
              <a:rPr lang="en-US" sz="2400" b="1" dirty="0">
                <a:solidFill>
                  <a:schemeClr val="accent1">
                    <a:lumMod val="75000"/>
                  </a:schemeClr>
                </a:solidFill>
                <a:latin typeface="Verdana" panose="020B0604030504040204" pitchFamily="34" charset="0"/>
                <a:ea typeface="Verdana" panose="020B0604030504040204" pitchFamily="34" charset="0"/>
              </a:rPr>
              <a:t>2</a:t>
            </a:r>
            <a:r>
              <a:rPr lang="en-US" sz="2400" b="1" baseline="30000" dirty="0">
                <a:solidFill>
                  <a:schemeClr val="accent1">
                    <a:lumMod val="75000"/>
                  </a:schemeClr>
                </a:solidFill>
                <a:latin typeface="Verdana" panose="020B0604030504040204" pitchFamily="34" charset="0"/>
                <a:ea typeface="Verdana" panose="020B0604030504040204" pitchFamily="34" charset="0"/>
              </a:rPr>
              <a:t>nd</a:t>
            </a:r>
            <a:r>
              <a:rPr lang="en-US" b="1" dirty="0">
                <a:solidFill>
                  <a:srgbClr val="FFFFFF"/>
                </a:solidFill>
                <a:latin typeface="Verdana" panose="020B0604030504040204" pitchFamily="34" charset="0"/>
                <a:ea typeface="Verdana" panose="020B0604030504040204" pitchFamily="34" charset="0"/>
              </a:rPr>
              <a:t> </a:t>
            </a:r>
            <a:r>
              <a:rPr lang="en-US" sz="2800" b="1" dirty="0">
                <a:solidFill>
                  <a:schemeClr val="accent1">
                    <a:lumMod val="75000"/>
                  </a:schemeClr>
                </a:solidFill>
                <a:effectLst/>
                <a:latin typeface="Verdana" panose="020B0604030504040204" pitchFamily="34" charset="0"/>
                <a:ea typeface="Verdana" panose="020B0604030504040204" pitchFamily="34" charset="0"/>
              </a:rPr>
              <a:t>ESSF </a:t>
            </a:r>
            <a:r>
              <a:rPr lang="fr-FR" sz="2800" b="1" dirty="0">
                <a:solidFill>
                  <a:schemeClr val="accent1">
                    <a:lumMod val="75000"/>
                  </a:schemeClr>
                </a:solidFill>
                <a:effectLst/>
                <a:latin typeface="Verdana" panose="020B0604030504040204" pitchFamily="34" charset="0"/>
                <a:ea typeface="Verdana" panose="020B0604030504040204" pitchFamily="34" charset="0"/>
              </a:rPr>
              <a:t>EDUCATIONAL GAMES         </a:t>
            </a:r>
            <a:endParaRPr lang="en-US" sz="2800" dirty="0">
              <a:solidFill>
                <a:schemeClr val="accent1">
                  <a:lumMod val="75000"/>
                </a:schemeClr>
              </a:solidFill>
              <a:effectLst/>
              <a:latin typeface="Verdana" panose="020B0604030504040204" pitchFamily="34" charset="0"/>
              <a:ea typeface="Verdana" panose="020B0604030504040204" pitchFamily="34" charset="0"/>
            </a:endParaRPr>
          </a:p>
          <a:p>
            <a:r>
              <a:rPr lang="fr-FR" sz="2800" b="1" dirty="0">
                <a:solidFill>
                  <a:schemeClr val="accent1">
                    <a:lumMod val="75000"/>
                  </a:schemeClr>
                </a:solidFill>
                <a:effectLst/>
                <a:latin typeface="Verdana" panose="020B0604030504040204" pitchFamily="34" charset="0"/>
                <a:ea typeface="Verdana" panose="020B0604030504040204" pitchFamily="34" charset="0"/>
                <a:cs typeface="Calibri" panose="020F0502020204030204" pitchFamily="34" charset="0"/>
              </a:rPr>
              <a:t>OPEN </a:t>
            </a:r>
            <a:r>
              <a:rPr lang="en-US" sz="2800" b="1" dirty="0">
                <a:solidFill>
                  <a:schemeClr val="accent1">
                    <a:lumMod val="75000"/>
                  </a:schemeClr>
                </a:solidFill>
                <a:effectLst/>
                <a:latin typeface="Verdana" panose="020B0604030504040204" pitchFamily="34" charset="0"/>
                <a:ea typeface="Verdana" panose="020B0604030504040204" pitchFamily="34" charset="0"/>
                <a:cs typeface="Calibri" panose="020F0502020204030204" pitchFamily="34" charset="0"/>
              </a:rPr>
              <a:t>/ </a:t>
            </a:r>
            <a:r>
              <a:rPr lang="fr-FR" sz="2800" b="1" dirty="0">
                <a:solidFill>
                  <a:schemeClr val="accent1">
                    <a:lumMod val="75000"/>
                  </a:schemeClr>
                </a:solidFill>
                <a:effectLst/>
                <a:latin typeface="Verdana" panose="020B0604030504040204" pitchFamily="34" charset="0"/>
                <a:ea typeface="Verdana" panose="020B0604030504040204" pitchFamily="34" charset="0"/>
                <a:cs typeface="Calibri" panose="020F0502020204030204" pitchFamily="34" charset="0"/>
              </a:rPr>
              <a:t>INCLUSIVE / U18</a:t>
            </a:r>
            <a:endParaRPr lang="en-US" sz="2800" b="1" spc="50" dirty="0">
              <a:ln w="0"/>
              <a:solidFill>
                <a:schemeClr val="accent1">
                  <a:lumMod val="75000"/>
                </a:schemeClr>
              </a:solidFill>
              <a:effectLst>
                <a:innerShdw blurRad="63500" dist="50800" dir="13500000">
                  <a:srgbClr val="000000">
                    <a:alpha val="50000"/>
                  </a:srgbClr>
                </a:innerShdw>
              </a:effectLst>
              <a:latin typeface="Verdana" panose="020B0604030504040204" pitchFamily="34" charset="0"/>
              <a:ea typeface="Verdana" panose="020B0604030504040204" pitchFamily="34" charset="0"/>
            </a:endParaRPr>
          </a:p>
        </p:txBody>
      </p:sp>
      <p:sp>
        <p:nvSpPr>
          <p:cNvPr id="4" name="TextBox 3"/>
          <p:cNvSpPr txBox="1"/>
          <p:nvPr/>
        </p:nvSpPr>
        <p:spPr>
          <a:xfrm>
            <a:off x="7055308" y="6259674"/>
            <a:ext cx="1802674" cy="369332"/>
          </a:xfrm>
          <a:prstGeom prst="rect">
            <a:avLst/>
          </a:prstGeom>
          <a:noFill/>
        </p:spPr>
        <p:txBody>
          <a:bodyPr wrap="square" rtlCol="0">
            <a:spAutoFit/>
          </a:bodyPr>
          <a:lstStyle/>
          <a:p>
            <a:r>
              <a:rPr lang="en-US" b="1" spc="50" dirty="0">
                <a:ln w="0"/>
                <a:solidFill>
                  <a:schemeClr val="accent1">
                    <a:lumMod val="75000"/>
                  </a:schemeClr>
                </a:solidFill>
                <a:effectLst>
                  <a:innerShdw blurRad="63500" dist="50800" dir="13500000">
                    <a:srgbClr val="000000">
                      <a:alpha val="50000"/>
                    </a:srgbClr>
                  </a:innerShdw>
                </a:effectLst>
                <a:latin typeface="Verdana" panose="020B0604030504040204" pitchFamily="34" charset="0"/>
                <a:ea typeface="Verdana" panose="020B0604030504040204" pitchFamily="34" charset="0"/>
              </a:rPr>
              <a:t>BULLETIN</a:t>
            </a:r>
            <a:r>
              <a:rPr lang="en-US" b="1" spc="50" dirty="0">
                <a:ln w="0"/>
                <a:solidFill>
                  <a:schemeClr val="bg2"/>
                </a:solidFill>
                <a:effectLst>
                  <a:innerShdw blurRad="63500" dist="50800" dir="13500000">
                    <a:srgbClr val="000000">
                      <a:alpha val="50000"/>
                    </a:srgbClr>
                  </a:innerShdw>
                </a:effectLst>
                <a:latin typeface="Verdana" panose="020B0604030504040204" pitchFamily="34" charset="0"/>
                <a:ea typeface="Verdana" panose="020B0604030504040204" pitchFamily="34" charset="0"/>
              </a:rPr>
              <a:t> </a:t>
            </a:r>
            <a:r>
              <a:rPr lang="en-US" b="1" spc="50" dirty="0">
                <a:ln w="0"/>
                <a:solidFill>
                  <a:schemeClr val="accent1">
                    <a:lumMod val="75000"/>
                  </a:schemeClr>
                </a:solidFill>
                <a:effectLst>
                  <a:innerShdw blurRad="63500" dist="50800" dir="13500000">
                    <a:srgbClr val="000000">
                      <a:alpha val="50000"/>
                    </a:srgbClr>
                  </a:innerShdw>
                </a:effectLst>
                <a:latin typeface="Verdana" panose="020B0604030504040204" pitchFamily="34" charset="0"/>
                <a:ea typeface="Verdana" panose="020B0604030504040204" pitchFamily="34" charset="0"/>
              </a:rPr>
              <a:t>1</a:t>
            </a:r>
            <a:endParaRPr lang="en-US" sz="1100" b="1" spc="50" dirty="0">
              <a:ln w="0"/>
              <a:solidFill>
                <a:schemeClr val="accent1">
                  <a:lumMod val="75000"/>
                </a:schemeClr>
              </a:solidFill>
              <a:effectLst>
                <a:innerShdw blurRad="63500" dist="50800" dir="13500000">
                  <a:srgbClr val="000000">
                    <a:alpha val="50000"/>
                  </a:srgbClr>
                </a:innerShdw>
              </a:effectLst>
              <a:latin typeface="Verdana" panose="020B0604030504040204" pitchFamily="34" charset="0"/>
              <a:ea typeface="Verdana" panose="020B0604030504040204" pitchFamily="34" charset="0"/>
            </a:endParaRPr>
          </a:p>
        </p:txBody>
      </p:sp>
      <p:sp>
        <p:nvSpPr>
          <p:cNvPr id="5" name="TextBox 4"/>
          <p:cNvSpPr txBox="1"/>
          <p:nvPr/>
        </p:nvSpPr>
        <p:spPr>
          <a:xfrm>
            <a:off x="539930" y="5936509"/>
            <a:ext cx="4400560" cy="646331"/>
          </a:xfrm>
          <a:prstGeom prst="rect">
            <a:avLst/>
          </a:prstGeom>
          <a:noFill/>
        </p:spPr>
        <p:txBody>
          <a:bodyPr wrap="square" rtlCol="0">
            <a:spAutoFit/>
          </a:bodyPr>
          <a:lstStyle/>
          <a:p>
            <a:r>
              <a:rPr lang="fr-FR" sz="1800" b="1" dirty="0">
                <a:solidFill>
                  <a:schemeClr val="accent1">
                    <a:lumMod val="75000"/>
                  </a:schemeClr>
                </a:solidFill>
                <a:effectLst/>
                <a:latin typeface="Verdana" panose="020B0604030504040204" pitchFamily="34" charset="0"/>
                <a:ea typeface="Verdana" panose="020B0604030504040204" pitchFamily="34" charset="0"/>
              </a:rPr>
              <a:t>OLYMPIA &amp; ATHENS – GREECE</a:t>
            </a:r>
            <a:endParaRPr lang="en-US" sz="1800" dirty="0">
              <a:solidFill>
                <a:schemeClr val="accent1">
                  <a:lumMod val="75000"/>
                </a:schemeClr>
              </a:solidFill>
              <a:effectLst/>
              <a:latin typeface="Verdana" panose="020B0604030504040204" pitchFamily="34" charset="0"/>
              <a:ea typeface="Verdana" panose="020B0604030504040204" pitchFamily="34" charset="0"/>
            </a:endParaRPr>
          </a:p>
          <a:p>
            <a:r>
              <a:rPr lang="fr-FR" b="1" dirty="0">
                <a:solidFill>
                  <a:schemeClr val="accent1">
                    <a:lumMod val="75000"/>
                  </a:schemeClr>
                </a:solidFill>
                <a:latin typeface="Verdana" panose="020B0604030504040204" pitchFamily="34" charset="0"/>
                <a:ea typeface="Verdana" panose="020B0604030504040204" pitchFamily="34" charset="0"/>
                <a:cs typeface="Calibri" panose="020F0502020204030204" pitchFamily="34" charset="0"/>
              </a:rPr>
              <a:t>30 March</a:t>
            </a:r>
            <a:r>
              <a:rPr lang="fr-FR" sz="1800" b="1" dirty="0">
                <a:solidFill>
                  <a:schemeClr val="accent1">
                    <a:lumMod val="75000"/>
                  </a:schemeClr>
                </a:solidFill>
                <a:effectLst/>
                <a:latin typeface="Verdana" panose="020B0604030504040204" pitchFamily="34" charset="0"/>
                <a:ea typeface="Verdana" panose="020B0604030504040204" pitchFamily="34" charset="0"/>
                <a:cs typeface="Calibri" panose="020F0502020204030204" pitchFamily="34" charset="0"/>
              </a:rPr>
              <a:t> - 05 April 2025</a:t>
            </a:r>
            <a:endParaRPr lang="en-US" sz="2000" dirty="0">
              <a:solidFill>
                <a:schemeClr val="accent1">
                  <a:lumMod val="75000"/>
                </a:schemeClr>
              </a:solidFill>
              <a:effectLst/>
              <a:latin typeface="Verdana" panose="020B0604030504040204" pitchFamily="34" charset="0"/>
              <a:ea typeface="Verdana" panose="020B060403050404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4423" y="4456637"/>
            <a:ext cx="1815742" cy="1264649"/>
          </a:xfrm>
          <a:prstGeom prst="rect">
            <a:avLst/>
          </a:prstGeom>
        </p:spPr>
      </p:pic>
    </p:spTree>
    <p:extLst>
      <p:ext uri="{BB962C8B-B14F-4D97-AF65-F5344CB8AC3E}">
        <p14:creationId xmlns:p14="http://schemas.microsoft.com/office/powerpoint/2010/main" val="4209411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1055370" y="42245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61893" rIns="6348"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2" name="docshape131">
            <a:extLst>
              <a:ext uri="{FF2B5EF4-FFF2-40B4-BE49-F238E27FC236}">
                <a16:creationId xmlns:a16="http://schemas.microsoft.com/office/drawing/2014/main" id="{217D7483-95A7-64ED-53C7-8A8BB388DE43}"/>
              </a:ext>
            </a:extLst>
          </p:cNvPr>
          <p:cNvSpPr txBox="1">
            <a:spLocks noChangeArrowheads="1"/>
          </p:cNvSpPr>
          <p:nvPr/>
        </p:nvSpPr>
        <p:spPr bwMode="auto">
          <a:xfrm>
            <a:off x="590204" y="1081488"/>
            <a:ext cx="3832167" cy="148160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439738" algn="l"/>
              </a:tabLst>
              <a:defRPr>
                <a:solidFill>
                  <a:schemeClr val="tx1"/>
                </a:solidFill>
                <a:latin typeface="Arial" panose="020B0604020202020204" pitchFamily="34" charset="0"/>
              </a:defRPr>
            </a:lvl1pPr>
            <a:lvl2pPr eaLnBrk="0" fontAlgn="base" hangingPunct="0">
              <a:spcBef>
                <a:spcPct val="0"/>
              </a:spcBef>
              <a:spcAft>
                <a:spcPct val="0"/>
              </a:spcAft>
              <a:tabLst>
                <a:tab pos="439738" algn="l"/>
              </a:tabLst>
              <a:defRPr>
                <a:solidFill>
                  <a:schemeClr val="tx1"/>
                </a:solidFill>
                <a:latin typeface="Arial" panose="020B0604020202020204" pitchFamily="34" charset="0"/>
              </a:defRPr>
            </a:lvl2pPr>
            <a:lvl3pPr eaLnBrk="0" fontAlgn="base" hangingPunct="0">
              <a:spcBef>
                <a:spcPct val="0"/>
              </a:spcBef>
              <a:spcAft>
                <a:spcPct val="0"/>
              </a:spcAft>
              <a:tabLst>
                <a:tab pos="439738" algn="l"/>
              </a:tabLst>
              <a:defRPr>
                <a:solidFill>
                  <a:schemeClr val="tx1"/>
                </a:solidFill>
                <a:latin typeface="Arial" panose="020B0604020202020204" pitchFamily="34" charset="0"/>
              </a:defRPr>
            </a:lvl3pPr>
            <a:lvl4pPr eaLnBrk="0" fontAlgn="base" hangingPunct="0">
              <a:spcBef>
                <a:spcPct val="0"/>
              </a:spcBef>
              <a:spcAft>
                <a:spcPct val="0"/>
              </a:spcAft>
              <a:tabLst>
                <a:tab pos="439738" algn="l"/>
              </a:tabLst>
              <a:defRPr>
                <a:solidFill>
                  <a:schemeClr val="tx1"/>
                </a:solidFill>
                <a:latin typeface="Arial" panose="020B0604020202020204" pitchFamily="34" charset="0"/>
              </a:defRPr>
            </a:lvl4pPr>
            <a:lvl5pPr eaLnBrk="0" fontAlgn="base" hangingPunct="0">
              <a:spcBef>
                <a:spcPct val="0"/>
              </a:spcBef>
              <a:spcAft>
                <a:spcPct val="0"/>
              </a:spcAft>
              <a:tabLst>
                <a:tab pos="439738" algn="l"/>
              </a:tabLst>
              <a:defRPr>
                <a:solidFill>
                  <a:schemeClr val="tx1"/>
                </a:solidFill>
                <a:latin typeface="Arial" panose="020B0604020202020204" pitchFamily="34" charset="0"/>
              </a:defRPr>
            </a:lvl5pPr>
            <a:lvl6pPr eaLnBrk="0" fontAlgn="base" hangingPunct="0">
              <a:spcBef>
                <a:spcPct val="0"/>
              </a:spcBef>
              <a:spcAft>
                <a:spcPct val="0"/>
              </a:spcAft>
              <a:tabLst>
                <a:tab pos="439738" algn="l"/>
              </a:tabLst>
              <a:defRPr>
                <a:solidFill>
                  <a:schemeClr val="tx1"/>
                </a:solidFill>
                <a:latin typeface="Arial" panose="020B0604020202020204" pitchFamily="34" charset="0"/>
              </a:defRPr>
            </a:lvl6pPr>
            <a:lvl7pPr eaLnBrk="0" fontAlgn="base" hangingPunct="0">
              <a:spcBef>
                <a:spcPct val="0"/>
              </a:spcBef>
              <a:spcAft>
                <a:spcPct val="0"/>
              </a:spcAft>
              <a:tabLst>
                <a:tab pos="439738" algn="l"/>
              </a:tabLst>
              <a:defRPr>
                <a:solidFill>
                  <a:schemeClr val="tx1"/>
                </a:solidFill>
                <a:latin typeface="Arial" panose="020B0604020202020204" pitchFamily="34" charset="0"/>
              </a:defRPr>
            </a:lvl7pPr>
            <a:lvl8pPr eaLnBrk="0" fontAlgn="base" hangingPunct="0">
              <a:spcBef>
                <a:spcPct val="0"/>
              </a:spcBef>
              <a:spcAft>
                <a:spcPct val="0"/>
              </a:spcAft>
              <a:tabLst>
                <a:tab pos="439738" algn="l"/>
              </a:tabLst>
              <a:defRPr>
                <a:solidFill>
                  <a:schemeClr val="tx1"/>
                </a:solidFill>
                <a:latin typeface="Arial" panose="020B0604020202020204" pitchFamily="34" charset="0"/>
              </a:defRPr>
            </a:lvl8pPr>
            <a:lvl9pPr eaLnBrk="0" fontAlgn="base" hangingPunct="0">
              <a:spcBef>
                <a:spcPct val="0"/>
              </a:spcBef>
              <a:spcAft>
                <a:spcPct val="0"/>
              </a:spcAft>
              <a:tabLst>
                <a:tab pos="439738" algn="l"/>
              </a:tabLst>
              <a:defRPr>
                <a:solidFill>
                  <a:schemeClr val="tx1"/>
                </a:solidFill>
                <a:latin typeface="Arial" panose="020B0604020202020204" pitchFamily="34" charset="0"/>
              </a:defRPr>
            </a:lvl9pPr>
          </a:lstStyle>
          <a:p>
            <a:pPr marL="262890" marR="0" lvl="0" indent="-171450" algn="l" defTabSz="914400" rtl="0" eaLnBrk="0" fontAlgn="base" latinLnBrk="0" hangingPunct="0">
              <a:lnSpc>
                <a:spcPts val="1800"/>
              </a:lnSpc>
              <a:spcBef>
                <a:spcPct val="0"/>
              </a:spcBef>
              <a:spcAft>
                <a:spcPct val="0"/>
              </a:spcAft>
              <a:buClrTx/>
              <a:buSzTx/>
              <a:buFont typeface="Wingdings" panose="05000000000000000000" pitchFamily="2" charset="2"/>
              <a:buChar char="Ø"/>
              <a:tabLst>
                <a:tab pos="439738" algn="l"/>
              </a:tabLst>
            </a:pPr>
            <a:r>
              <a:rPr kumimoji="0" lang="fr-FR" altLang="en-US" sz="1200" b="1" i="0" u="none" strike="noStrike" cap="none" normalizeH="0" baseline="0" dirty="0">
                <a:ln>
                  <a:noFill/>
                </a:ln>
                <a:solidFill>
                  <a:schemeClr val="bg1"/>
                </a:solidFill>
                <a:effectLst/>
                <a:latin typeface="Cambria" panose="02040503050406030204" pitchFamily="18" charset="0"/>
                <a:ea typeface="Cambria" panose="02040503050406030204" pitchFamily="18" charset="0"/>
              </a:rPr>
              <a:t>Head of </a:t>
            </a:r>
            <a:r>
              <a:rPr kumimoji="0" lang="fr-FR" altLang="en-US" sz="1200" b="1"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delegation</a:t>
            </a:r>
            <a:r>
              <a:rPr kumimoji="0" lang="fr-FR" altLang="en-US" sz="1200" b="1"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 </a:t>
            </a:r>
            <a:r>
              <a:rPr kumimoji="0" lang="fr-FR" altLang="en-US" sz="1200" b="1" i="1"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mandatory</a:t>
            </a:r>
            <a:r>
              <a:rPr kumimoji="0" lang="fr-FR" altLang="en-US" sz="1200" b="1" i="0" u="none" strike="noStrike" cap="none" normalizeH="0" baseline="0" dirty="0">
                <a:ln>
                  <a:noFill/>
                </a:ln>
                <a:solidFill>
                  <a:schemeClr val="bg1"/>
                </a:solidFill>
                <a:effectLst/>
                <a:latin typeface="Cambria" panose="02040503050406030204" pitchFamily="18" charset="0"/>
                <a:ea typeface="Cambria" panose="02040503050406030204" pitchFamily="18" charset="0"/>
              </a:rPr>
              <a:t>;</a:t>
            </a:r>
            <a:endParaRPr kumimoji="0" lang="fr-FR" altLang="en-US" sz="600" b="0" i="0" u="none" strike="noStrike" cap="none" normalizeH="0" baseline="0" dirty="0">
              <a:ln>
                <a:noFill/>
              </a:ln>
              <a:solidFill>
                <a:schemeClr val="bg1"/>
              </a:solidFill>
              <a:effectLst/>
              <a:latin typeface="Cambria" panose="02040503050406030204" pitchFamily="18" charset="0"/>
              <a:ea typeface="Cambria" panose="02040503050406030204" pitchFamily="18" charset="0"/>
            </a:endParaRPr>
          </a:p>
          <a:p>
            <a:pPr marL="262890" marR="0" lvl="0" indent="-171450" algn="l" defTabSz="914400" rtl="0" eaLnBrk="0" fontAlgn="base" latinLnBrk="0" hangingPunct="0">
              <a:lnSpc>
                <a:spcPts val="1800"/>
              </a:lnSpc>
              <a:spcBef>
                <a:spcPct val="0"/>
              </a:spcBef>
              <a:spcAft>
                <a:spcPct val="0"/>
              </a:spcAft>
              <a:buClrTx/>
              <a:buSzTx/>
              <a:buFont typeface="Wingdings" panose="05000000000000000000" pitchFamily="2" charset="2"/>
              <a:buChar char="Ø"/>
              <a:tabLst>
                <a:tab pos="439738" algn="l"/>
              </a:tabLst>
            </a:pPr>
            <a:r>
              <a:rPr kumimoji="0" lang="fr-FR" altLang="en-US" sz="1200" b="1"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Student</a:t>
            </a:r>
            <a:r>
              <a:rPr kumimoji="0" lang="fr-FR" altLang="en-US" sz="1200" b="1"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fr-FR" altLang="en-US" sz="1200" b="1"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athletes</a:t>
            </a:r>
            <a:r>
              <a:rPr kumimoji="0" lang="fr-FR" altLang="en-US" sz="1200" b="1"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 </a:t>
            </a:r>
            <a:r>
              <a:rPr kumimoji="0" lang="fr-FR" altLang="en-US" sz="1200" b="1" i="1"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mandatory</a:t>
            </a:r>
            <a:r>
              <a:rPr kumimoji="0" lang="fr-FR" altLang="en-US" sz="1200" b="1" i="0" u="none" strike="noStrike" cap="none" normalizeH="0" baseline="0" dirty="0">
                <a:ln>
                  <a:noFill/>
                </a:ln>
                <a:solidFill>
                  <a:schemeClr val="bg1"/>
                </a:solidFill>
                <a:effectLst/>
                <a:latin typeface="Cambria" panose="02040503050406030204" pitchFamily="18" charset="0"/>
                <a:ea typeface="Cambria" panose="02040503050406030204" pitchFamily="18" charset="0"/>
              </a:rPr>
              <a:t>;</a:t>
            </a:r>
            <a:endParaRPr kumimoji="0" lang="fr-FR" altLang="en-US" sz="600" b="0" i="0" u="none" strike="noStrike" cap="none" normalizeH="0" baseline="0" dirty="0">
              <a:ln>
                <a:noFill/>
              </a:ln>
              <a:solidFill>
                <a:schemeClr val="bg1"/>
              </a:solidFill>
              <a:effectLst/>
              <a:latin typeface="Cambria" panose="02040503050406030204" pitchFamily="18" charset="0"/>
              <a:ea typeface="Cambria" panose="02040503050406030204" pitchFamily="18" charset="0"/>
            </a:endParaRPr>
          </a:p>
          <a:p>
            <a:pPr marL="262890" marR="0" lvl="0" indent="-171450" algn="l" defTabSz="914400" rtl="0" eaLnBrk="0" fontAlgn="base" latinLnBrk="0" hangingPunct="0">
              <a:lnSpc>
                <a:spcPts val="1800"/>
              </a:lnSpc>
              <a:spcBef>
                <a:spcPct val="0"/>
              </a:spcBef>
              <a:spcAft>
                <a:spcPct val="0"/>
              </a:spcAft>
              <a:buClrTx/>
              <a:buSzTx/>
              <a:buFont typeface="Wingdings" panose="05000000000000000000" pitchFamily="2" charset="2"/>
              <a:buChar char="Ø"/>
              <a:tabLst>
                <a:tab pos="439738" algn="l"/>
              </a:tabLst>
            </a:pPr>
            <a:r>
              <a:rPr kumimoji="0" lang="fr-FR" altLang="en-US" sz="1200" b="1" i="0" u="none" strike="noStrike" cap="none" normalizeH="0" baseline="0" dirty="0">
                <a:ln>
                  <a:noFill/>
                </a:ln>
                <a:solidFill>
                  <a:schemeClr val="bg1"/>
                </a:solidFill>
                <a:effectLst/>
                <a:latin typeface="Cambria" panose="02040503050406030204" pitchFamily="18" charset="0"/>
                <a:ea typeface="Cambria" panose="02040503050406030204" pitchFamily="18" charset="0"/>
              </a:rPr>
              <a:t>Team official(s)</a:t>
            </a:r>
            <a:endParaRPr kumimoji="0" lang="fr-FR" altLang="en-US" sz="600" b="0" i="0" u="none" strike="noStrike" cap="none" normalizeH="0" baseline="0" dirty="0">
              <a:ln>
                <a:noFill/>
              </a:ln>
              <a:solidFill>
                <a:schemeClr val="bg1"/>
              </a:solidFill>
              <a:effectLst/>
              <a:latin typeface="Cambria" panose="02040503050406030204" pitchFamily="18" charset="0"/>
              <a:ea typeface="Cambria" panose="02040503050406030204" pitchFamily="18" charset="0"/>
            </a:endParaRPr>
          </a:p>
          <a:p>
            <a:pPr marL="630238"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439738" algn="l"/>
              </a:tabLst>
            </a:pPr>
            <a:r>
              <a:rPr kumimoji="0" lang="fr-FR" altLang="en-US" sz="1200" b="1"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Coaches - </a:t>
            </a:r>
            <a:r>
              <a:rPr kumimoji="0" lang="fr-FR" altLang="en-US" sz="1200" b="1" i="1"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mandatory</a:t>
            </a:r>
            <a:r>
              <a:rPr kumimoji="0" lang="fr-FR" altLang="en-US" sz="1200" b="1" i="0" u="none" strike="noStrike" cap="none" normalizeH="0" baseline="0" dirty="0">
                <a:ln>
                  <a:noFill/>
                </a:ln>
                <a:solidFill>
                  <a:schemeClr val="bg1"/>
                </a:solidFill>
                <a:effectLst/>
                <a:latin typeface="Cambria" panose="02040503050406030204" pitchFamily="18" charset="0"/>
                <a:ea typeface="Cambria" panose="02040503050406030204" pitchFamily="18" charset="0"/>
              </a:rPr>
              <a:t>;</a:t>
            </a:r>
            <a:endParaRPr kumimoji="0" lang="fr-FR" altLang="en-US" sz="600" b="0" i="0" u="none" strike="noStrike" cap="none" normalizeH="0" baseline="0" dirty="0">
              <a:ln>
                <a:noFill/>
              </a:ln>
              <a:solidFill>
                <a:schemeClr val="bg1"/>
              </a:solidFill>
              <a:effectLst/>
              <a:latin typeface="Cambria" panose="02040503050406030204" pitchFamily="18" charset="0"/>
              <a:ea typeface="Cambria" panose="02040503050406030204" pitchFamily="18" charset="0"/>
            </a:endParaRPr>
          </a:p>
          <a:p>
            <a:pPr marL="630238" marR="0" lvl="0" indent="-171450" algn="l" defTabSz="914400" rtl="0" eaLnBrk="0" fontAlgn="base" latinLnBrk="0" hangingPunct="0">
              <a:lnSpc>
                <a:spcPts val="1800"/>
              </a:lnSpc>
              <a:spcBef>
                <a:spcPct val="0"/>
              </a:spcBef>
              <a:spcAft>
                <a:spcPct val="0"/>
              </a:spcAft>
              <a:buClrTx/>
              <a:buSzTx/>
              <a:buFont typeface="Wingdings" panose="05000000000000000000" pitchFamily="2" charset="2"/>
              <a:buChar char="ü"/>
              <a:tabLst>
                <a:tab pos="439738" algn="l"/>
              </a:tabLst>
            </a:pPr>
            <a:r>
              <a:rPr kumimoji="0" lang="fr-FR" altLang="en-US" sz="1200" b="1"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fr-FR" altLang="en-US" sz="1200" b="1"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Other</a:t>
            </a:r>
            <a:r>
              <a:rPr kumimoji="0" lang="fr-FR" altLang="en-US" sz="1200" b="1"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team </a:t>
            </a:r>
            <a:r>
              <a:rPr kumimoji="0" lang="fr-FR" altLang="en-US" sz="1200" b="1"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officials</a:t>
            </a:r>
            <a:r>
              <a:rPr kumimoji="0" lang="fr-FR" altLang="en-US" sz="1200" b="1"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 </a:t>
            </a:r>
            <a:r>
              <a:rPr kumimoji="0" lang="fr-FR" altLang="en-US" sz="1200" b="1" i="1"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optional</a:t>
            </a:r>
            <a:r>
              <a:rPr kumimoji="0" lang="fr-FR" altLang="en-US" sz="1200" b="1" i="1" u="none" strike="noStrike" cap="none" normalizeH="0" baseline="0" dirty="0">
                <a:ln>
                  <a:noFill/>
                </a:ln>
                <a:solidFill>
                  <a:schemeClr val="bg1"/>
                </a:solidFill>
                <a:effectLst/>
                <a:latin typeface="Cambria" panose="02040503050406030204" pitchFamily="18" charset="0"/>
                <a:ea typeface="Cambria" panose="02040503050406030204" pitchFamily="18" charset="0"/>
              </a:rPr>
              <a:t>;</a:t>
            </a:r>
            <a:endParaRPr kumimoji="0" lang="fr-FR" altLang="en-US" sz="600" b="0" i="0" u="none" strike="noStrike" cap="none" normalizeH="0" baseline="0" dirty="0">
              <a:ln>
                <a:noFill/>
              </a:ln>
              <a:solidFill>
                <a:schemeClr val="bg1"/>
              </a:solidFill>
              <a:effectLst/>
              <a:latin typeface="Cambria" panose="02040503050406030204" pitchFamily="18" charset="0"/>
              <a:ea typeface="Cambria" panose="02040503050406030204" pitchFamily="18" charset="0"/>
            </a:endParaRPr>
          </a:p>
          <a:p>
            <a:pPr marL="262890" marR="0" lvl="0" indent="-171450" algn="l" defTabSz="914400" rtl="0" eaLnBrk="0" fontAlgn="base" latinLnBrk="0" hangingPunct="0">
              <a:lnSpc>
                <a:spcPts val="1800"/>
              </a:lnSpc>
              <a:spcBef>
                <a:spcPct val="0"/>
              </a:spcBef>
              <a:spcAft>
                <a:spcPct val="0"/>
              </a:spcAft>
              <a:buClrTx/>
              <a:buSzTx/>
              <a:buFont typeface="Wingdings" panose="05000000000000000000" pitchFamily="2" charset="2"/>
              <a:buChar char="Ø"/>
              <a:tabLst>
                <a:tab pos="439738" algn="l"/>
              </a:tabLst>
            </a:pPr>
            <a:r>
              <a:rPr kumimoji="0" lang="fr-FR" altLang="en-US" sz="1200" b="1"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Additional</a:t>
            </a:r>
            <a:r>
              <a:rPr kumimoji="0" lang="fr-FR" altLang="en-US" sz="1200" b="1"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a:t>
            </a:r>
            <a:r>
              <a:rPr kumimoji="0" lang="fr-FR" altLang="en-US" sz="1200" b="1" i="0"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adults</a:t>
            </a:r>
            <a:r>
              <a:rPr kumimoji="0" lang="fr-FR" altLang="en-US" sz="1200" b="1" i="0" u="none" strike="noStrike" cap="none" normalizeH="0" baseline="0" dirty="0">
                <a:ln>
                  <a:noFill/>
                </a:ln>
                <a:solidFill>
                  <a:schemeClr val="bg1"/>
                </a:solidFill>
                <a:effectLst/>
                <a:latin typeface="Cambria" panose="02040503050406030204" pitchFamily="18" charset="0"/>
                <a:ea typeface="Cambria" panose="02040503050406030204" pitchFamily="18" charset="0"/>
              </a:rPr>
              <a:t> - </a:t>
            </a:r>
            <a:r>
              <a:rPr kumimoji="0" lang="fr-FR" altLang="en-US" sz="1200" b="1" i="1" u="none" strike="noStrike" cap="none" normalizeH="0" baseline="0" dirty="0" err="1">
                <a:ln>
                  <a:noFill/>
                </a:ln>
                <a:solidFill>
                  <a:schemeClr val="bg1"/>
                </a:solidFill>
                <a:effectLst/>
                <a:latin typeface="Cambria" panose="02040503050406030204" pitchFamily="18" charset="0"/>
                <a:ea typeface="Cambria" panose="02040503050406030204" pitchFamily="18" charset="0"/>
              </a:rPr>
              <a:t>optional</a:t>
            </a:r>
            <a:r>
              <a:rPr kumimoji="0" lang="fr-FR" altLang="en-US" sz="1200" b="1" i="0" u="none" strike="noStrike" cap="none" normalizeH="0" baseline="0" dirty="0">
                <a:ln>
                  <a:noFill/>
                </a:ln>
                <a:solidFill>
                  <a:schemeClr val="bg1"/>
                </a:solidFill>
                <a:effectLst/>
                <a:latin typeface="Cambria" panose="02040503050406030204" pitchFamily="18" charset="0"/>
                <a:ea typeface="Cambria" panose="02040503050406030204" pitchFamily="18" charset="0"/>
              </a:rPr>
              <a:t>;</a:t>
            </a:r>
            <a:endParaRPr kumimoji="0" lang="fr-FR" altLang="en-US" sz="600" b="0" i="0" u="none" strike="noStrike" cap="none" normalizeH="0" baseline="0" dirty="0">
              <a:ln>
                <a:noFill/>
              </a:ln>
              <a:solidFill>
                <a:schemeClr val="bg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39738" algn="l"/>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 Box 1">
            <a:extLst>
              <a:ext uri="{FF2B5EF4-FFF2-40B4-BE49-F238E27FC236}">
                <a16:creationId xmlns:a16="http://schemas.microsoft.com/office/drawing/2014/main" id="{DDAED8F4-C271-33EE-9736-4CFC023B2781}"/>
              </a:ext>
            </a:extLst>
          </p:cNvPr>
          <p:cNvSpPr txBox="1">
            <a:spLocks noChangeArrowheads="1"/>
          </p:cNvSpPr>
          <p:nvPr/>
        </p:nvSpPr>
        <p:spPr bwMode="auto">
          <a:xfrm>
            <a:off x="4422371" y="1081488"/>
            <a:ext cx="4114800" cy="148160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0" tIns="0" rIns="0" bIns="0" numCol="1" anchor="t" anchorCtr="0" compatLnSpc="1">
            <a:prstTxWarp prst="textNoShape">
              <a:avLst/>
            </a:prstTxWarp>
          </a:bodyPr>
          <a:lstStyle>
            <a:lvl1pPr eaLnBrk="0" fontAlgn="base" hangingPunct="0">
              <a:spcBef>
                <a:spcPct val="0"/>
              </a:spcBef>
              <a:spcAft>
                <a:spcPct val="0"/>
              </a:spcAft>
              <a:tabLst>
                <a:tab pos="439738" algn="l"/>
              </a:tabLst>
              <a:defRPr>
                <a:solidFill>
                  <a:schemeClr val="tx1"/>
                </a:solidFill>
                <a:latin typeface="Arial" panose="020B0604020202020204" pitchFamily="34" charset="0"/>
              </a:defRPr>
            </a:lvl1pPr>
            <a:lvl2pPr eaLnBrk="0" fontAlgn="base" hangingPunct="0">
              <a:spcBef>
                <a:spcPct val="0"/>
              </a:spcBef>
              <a:spcAft>
                <a:spcPct val="0"/>
              </a:spcAft>
              <a:tabLst>
                <a:tab pos="439738" algn="l"/>
              </a:tabLst>
              <a:defRPr>
                <a:solidFill>
                  <a:schemeClr val="tx1"/>
                </a:solidFill>
                <a:latin typeface="Arial" panose="020B0604020202020204" pitchFamily="34" charset="0"/>
              </a:defRPr>
            </a:lvl2pPr>
            <a:lvl3pPr eaLnBrk="0" fontAlgn="base" hangingPunct="0">
              <a:spcBef>
                <a:spcPct val="0"/>
              </a:spcBef>
              <a:spcAft>
                <a:spcPct val="0"/>
              </a:spcAft>
              <a:tabLst>
                <a:tab pos="439738" algn="l"/>
              </a:tabLst>
              <a:defRPr>
                <a:solidFill>
                  <a:schemeClr val="tx1"/>
                </a:solidFill>
                <a:latin typeface="Arial" panose="020B0604020202020204" pitchFamily="34" charset="0"/>
              </a:defRPr>
            </a:lvl3pPr>
            <a:lvl4pPr eaLnBrk="0" fontAlgn="base" hangingPunct="0">
              <a:spcBef>
                <a:spcPct val="0"/>
              </a:spcBef>
              <a:spcAft>
                <a:spcPct val="0"/>
              </a:spcAft>
              <a:tabLst>
                <a:tab pos="439738" algn="l"/>
              </a:tabLst>
              <a:defRPr>
                <a:solidFill>
                  <a:schemeClr val="tx1"/>
                </a:solidFill>
                <a:latin typeface="Arial" panose="020B0604020202020204" pitchFamily="34" charset="0"/>
              </a:defRPr>
            </a:lvl4pPr>
            <a:lvl5pPr eaLnBrk="0" fontAlgn="base" hangingPunct="0">
              <a:spcBef>
                <a:spcPct val="0"/>
              </a:spcBef>
              <a:spcAft>
                <a:spcPct val="0"/>
              </a:spcAft>
              <a:tabLst>
                <a:tab pos="439738" algn="l"/>
              </a:tabLst>
              <a:defRPr>
                <a:solidFill>
                  <a:schemeClr val="tx1"/>
                </a:solidFill>
                <a:latin typeface="Arial" panose="020B0604020202020204" pitchFamily="34" charset="0"/>
              </a:defRPr>
            </a:lvl5pPr>
            <a:lvl6pPr eaLnBrk="0" fontAlgn="base" hangingPunct="0">
              <a:spcBef>
                <a:spcPct val="0"/>
              </a:spcBef>
              <a:spcAft>
                <a:spcPct val="0"/>
              </a:spcAft>
              <a:tabLst>
                <a:tab pos="439738" algn="l"/>
              </a:tabLst>
              <a:defRPr>
                <a:solidFill>
                  <a:schemeClr val="tx1"/>
                </a:solidFill>
                <a:latin typeface="Arial" panose="020B0604020202020204" pitchFamily="34" charset="0"/>
              </a:defRPr>
            </a:lvl6pPr>
            <a:lvl7pPr eaLnBrk="0" fontAlgn="base" hangingPunct="0">
              <a:spcBef>
                <a:spcPct val="0"/>
              </a:spcBef>
              <a:spcAft>
                <a:spcPct val="0"/>
              </a:spcAft>
              <a:tabLst>
                <a:tab pos="439738" algn="l"/>
              </a:tabLst>
              <a:defRPr>
                <a:solidFill>
                  <a:schemeClr val="tx1"/>
                </a:solidFill>
                <a:latin typeface="Arial" panose="020B0604020202020204" pitchFamily="34" charset="0"/>
              </a:defRPr>
            </a:lvl7pPr>
            <a:lvl8pPr eaLnBrk="0" fontAlgn="base" hangingPunct="0">
              <a:spcBef>
                <a:spcPct val="0"/>
              </a:spcBef>
              <a:spcAft>
                <a:spcPct val="0"/>
              </a:spcAft>
              <a:tabLst>
                <a:tab pos="439738" algn="l"/>
              </a:tabLst>
              <a:defRPr>
                <a:solidFill>
                  <a:schemeClr val="tx1"/>
                </a:solidFill>
                <a:latin typeface="Arial" panose="020B0604020202020204" pitchFamily="34" charset="0"/>
              </a:defRPr>
            </a:lvl8pPr>
            <a:lvl9pPr eaLnBrk="0" fontAlgn="base" hangingPunct="0">
              <a:spcBef>
                <a:spcPct val="0"/>
              </a:spcBef>
              <a:spcAft>
                <a:spcPct val="0"/>
              </a:spcAft>
              <a:tabLst>
                <a:tab pos="439738" algn="l"/>
              </a:tabLst>
              <a:defRPr>
                <a:solidFill>
                  <a:schemeClr val="tx1"/>
                </a:solidFill>
                <a:latin typeface="Arial" panose="020B0604020202020204" pitchFamily="34" charset="0"/>
              </a:defRPr>
            </a:lvl9pPr>
          </a:lstStyle>
          <a:p>
            <a:pPr marL="91440" marR="0" lvl="0" indent="0" algn="l" defTabSz="914400" rtl="0" eaLnBrk="0" fontAlgn="base" latinLnBrk="0" hangingPunct="0">
              <a:lnSpc>
                <a:spcPct val="100000"/>
              </a:lnSpc>
              <a:spcBef>
                <a:spcPct val="0"/>
              </a:spcBef>
              <a:spcAft>
                <a:spcPct val="0"/>
              </a:spcAft>
              <a:buClrTx/>
              <a:buSzTx/>
              <a:buFontTx/>
              <a:buNone/>
              <a:tabLst>
                <a:tab pos="439738" algn="l"/>
              </a:tabLst>
            </a:pPr>
            <a:r>
              <a:rPr kumimoji="0" lang="en-GB" altLang="en-US" sz="1200" b="1" i="0" u="none" strike="noStrike" cap="none" normalizeH="0" baseline="0" dirty="0">
                <a:ln>
                  <a:noFill/>
                </a:ln>
                <a:solidFill>
                  <a:schemeClr val="bg1"/>
                </a:solidFill>
                <a:effectLst/>
                <a:latin typeface="Cambria" panose="02040503050406030204" pitchFamily="18" charset="0"/>
                <a:ea typeface="Cambria" panose="02040503050406030204" pitchFamily="18" charset="0"/>
              </a:rPr>
              <a:t>NOTE:</a:t>
            </a:r>
          </a:p>
          <a:p>
            <a:pPr marL="91440" marR="0" lvl="0" indent="0" algn="l" defTabSz="914400" rtl="0" eaLnBrk="0" fontAlgn="base" latinLnBrk="0" hangingPunct="0">
              <a:lnSpc>
                <a:spcPct val="100000"/>
              </a:lnSpc>
              <a:spcBef>
                <a:spcPct val="0"/>
              </a:spcBef>
              <a:spcAft>
                <a:spcPct val="0"/>
              </a:spcAft>
              <a:buClrTx/>
              <a:buSzTx/>
              <a:buFontTx/>
              <a:buNone/>
              <a:tabLst>
                <a:tab pos="439738" algn="l"/>
              </a:tabLst>
            </a:pPr>
            <a:endParaRPr kumimoji="0" lang="en-GB" altLang="en-US" sz="600" b="0" i="0" u="none" strike="noStrike" cap="none" normalizeH="0" baseline="0" dirty="0">
              <a:ln>
                <a:noFill/>
              </a:ln>
              <a:solidFill>
                <a:schemeClr val="bg1"/>
              </a:solidFill>
              <a:effectLst/>
              <a:latin typeface="Cambria" panose="02040503050406030204" pitchFamily="18" charset="0"/>
              <a:ea typeface="Cambria" panose="02040503050406030204" pitchFamily="18" charset="0"/>
            </a:endParaRPr>
          </a:p>
          <a:p>
            <a:pPr marL="91440" marR="0" lvl="0" indent="0" algn="l" defTabSz="914400" rtl="0" eaLnBrk="0" fontAlgn="base" latinLnBrk="0" hangingPunct="0">
              <a:lnSpc>
                <a:spcPct val="100000"/>
              </a:lnSpc>
              <a:spcBef>
                <a:spcPct val="0"/>
              </a:spcBef>
              <a:spcAft>
                <a:spcPct val="0"/>
              </a:spcAft>
              <a:buClrTx/>
              <a:buSzTx/>
              <a:buFontTx/>
              <a:buNone/>
              <a:tabLst>
                <a:tab pos="439738" algn="l"/>
              </a:tabLst>
            </a:pPr>
            <a:r>
              <a:rPr kumimoji="0" lang="en-GB" altLang="en-US" sz="1200" b="1" i="0" u="none" strike="noStrike" cap="none" normalizeH="0" baseline="0" dirty="0">
                <a:ln>
                  <a:noFill/>
                </a:ln>
                <a:solidFill>
                  <a:schemeClr val="bg1"/>
                </a:solidFill>
                <a:effectLst/>
                <a:latin typeface="Cambria" panose="02040503050406030204" pitchFamily="18" charset="0"/>
                <a:ea typeface="Cambria" panose="02040503050406030204" pitchFamily="18" charset="0"/>
              </a:rPr>
              <a:t>Any other person not specified during registration or exceeding the quotas specified in this document will not be considered part of the official delegation and will not be accredited by the LOC.</a:t>
            </a:r>
            <a:endParaRPr kumimoji="0" lang="en-GB" altLang="en-US" sz="600" b="0" i="0" u="none" strike="noStrike" cap="none" normalizeH="0" baseline="0" dirty="0">
              <a:ln>
                <a:noFill/>
              </a:ln>
              <a:solidFill>
                <a:schemeClr val="bg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39738"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A804A655-357F-491A-01EA-91F60E95D0D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6">
            <a:extLst>
              <a:ext uri="{FF2B5EF4-FFF2-40B4-BE49-F238E27FC236}">
                <a16:creationId xmlns:a16="http://schemas.microsoft.com/office/drawing/2014/main" id="{AD55425C-7B14-E956-302F-7419DC809E6A}"/>
              </a:ext>
            </a:extLst>
          </p:cNvPr>
          <p:cNvSpPr>
            <a:spLocks noChangeArrowheads="1"/>
          </p:cNvSpPr>
          <p:nvPr/>
        </p:nvSpPr>
        <p:spPr bwMode="auto">
          <a:xfrm>
            <a:off x="57150" y="450811"/>
            <a:ext cx="28977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a:r>
            <a:br>
              <a:rPr kumimoji="0" lang="fr-FR" altLang="en-US"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b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22072E7B-07A8-22FA-1CD1-4E611889F642}"/>
              </a:ext>
            </a:extLst>
          </p:cNvPr>
          <p:cNvSpPr txBox="1"/>
          <p:nvPr/>
        </p:nvSpPr>
        <p:spPr>
          <a:xfrm>
            <a:off x="1835150" y="564657"/>
            <a:ext cx="5473700" cy="461665"/>
          </a:xfrm>
          <a:prstGeom prst="rect">
            <a:avLst/>
          </a:prstGeom>
          <a:noFill/>
        </p:spPr>
        <p:txBody>
          <a:bodyPr wrap="square">
            <a:spAutoFit/>
          </a:bodyPr>
          <a:lstStyle/>
          <a:p>
            <a:r>
              <a:rPr lang="fr-FR" sz="2400" b="1" dirty="0">
                <a:solidFill>
                  <a:schemeClr val="accent1">
                    <a:lumMod val="50000"/>
                  </a:schemeClr>
                </a:solidFill>
                <a:effectLst/>
                <a:latin typeface="Cambria" panose="02040503050406030204" pitchFamily="18" charset="0"/>
                <a:ea typeface="Calibri" panose="020F0502020204030204" pitchFamily="34" charset="0"/>
                <a:cs typeface="Calibri" panose="020F0502020204030204" pitchFamily="34" charset="0"/>
              </a:rPr>
              <a:t>COMPOSITION</a:t>
            </a:r>
            <a:r>
              <a:rPr lang="fr-FR" sz="2400" b="1" spc="-135" dirty="0">
                <a:solidFill>
                  <a:schemeClr val="accent1">
                    <a:lumMod val="50000"/>
                  </a:schemeClr>
                </a:solidFill>
                <a:effectLst/>
                <a:latin typeface="Cambria" panose="02040503050406030204" pitchFamily="18" charset="0"/>
                <a:ea typeface="Calibri" panose="020F0502020204030204" pitchFamily="34" charset="0"/>
                <a:cs typeface="Calibri" panose="020F0502020204030204" pitchFamily="34" charset="0"/>
              </a:rPr>
              <a:t> </a:t>
            </a:r>
            <a:r>
              <a:rPr lang="fr-FR" sz="2400" b="1" dirty="0">
                <a:solidFill>
                  <a:schemeClr val="accent1">
                    <a:lumMod val="50000"/>
                  </a:schemeClr>
                </a:solidFill>
                <a:effectLst/>
                <a:latin typeface="Cambria" panose="02040503050406030204" pitchFamily="18" charset="0"/>
                <a:ea typeface="Calibri" panose="020F0502020204030204" pitchFamily="34" charset="0"/>
                <a:cs typeface="Calibri" panose="020F0502020204030204" pitchFamily="34" charset="0"/>
              </a:rPr>
              <a:t>OF</a:t>
            </a:r>
            <a:r>
              <a:rPr lang="fr-FR" sz="2400" b="1" spc="-130" dirty="0">
                <a:solidFill>
                  <a:schemeClr val="accent1">
                    <a:lumMod val="50000"/>
                  </a:schemeClr>
                </a:solidFill>
                <a:effectLst/>
                <a:latin typeface="Cambria" panose="02040503050406030204" pitchFamily="18" charset="0"/>
                <a:ea typeface="Calibri" panose="020F0502020204030204" pitchFamily="34" charset="0"/>
                <a:cs typeface="Calibri" panose="020F0502020204030204" pitchFamily="34" charset="0"/>
              </a:rPr>
              <a:t> THE </a:t>
            </a:r>
            <a:r>
              <a:rPr lang="fr-FR" sz="2400" b="1" dirty="0">
                <a:solidFill>
                  <a:schemeClr val="accent1">
                    <a:lumMod val="50000"/>
                  </a:schemeClr>
                </a:solidFill>
                <a:effectLst/>
                <a:latin typeface="Cambria" panose="02040503050406030204" pitchFamily="18" charset="0"/>
                <a:ea typeface="Calibri" panose="020F0502020204030204" pitchFamily="34" charset="0"/>
                <a:cs typeface="Calibri" panose="020F0502020204030204" pitchFamily="34" charset="0"/>
              </a:rPr>
              <a:t>DELEGATION</a:t>
            </a:r>
            <a:endParaRPr lang="en-US" sz="2400" b="1" dirty="0">
              <a:solidFill>
                <a:schemeClr val="accent1">
                  <a:lumMod val="50000"/>
                </a:schemeClr>
              </a:solidFill>
            </a:endParaRPr>
          </a:p>
        </p:txBody>
      </p:sp>
      <p:sp>
        <p:nvSpPr>
          <p:cNvPr id="12" name="TextBox 11">
            <a:extLst>
              <a:ext uri="{FF2B5EF4-FFF2-40B4-BE49-F238E27FC236}">
                <a16:creationId xmlns:a16="http://schemas.microsoft.com/office/drawing/2014/main" id="{BEC3B22A-9ACE-0B08-55DC-4E7C7E376167}"/>
              </a:ext>
            </a:extLst>
          </p:cNvPr>
          <p:cNvSpPr txBox="1"/>
          <p:nvPr/>
        </p:nvSpPr>
        <p:spPr>
          <a:xfrm>
            <a:off x="565265" y="2563091"/>
            <a:ext cx="8013469" cy="3847720"/>
          </a:xfrm>
          <a:prstGeom prst="rect">
            <a:avLst/>
          </a:prstGeom>
          <a:noFill/>
        </p:spPr>
        <p:txBody>
          <a:bodyPr wrap="square">
            <a:spAutoFit/>
          </a:bodyPr>
          <a:lstStyle/>
          <a:p>
            <a:pPr marL="603885" algn="just">
              <a:spcBef>
                <a:spcPts val="635"/>
              </a:spcBef>
            </a:pPr>
            <a:r>
              <a:rPr lang="fr-FR" sz="1200" b="1" dirty="0">
                <a:solidFill>
                  <a:srgbClr val="4F81BD"/>
                </a:solidFill>
                <a:effectLst/>
                <a:latin typeface="Cambria" panose="02040503050406030204" pitchFamily="18" charset="0"/>
                <a:ea typeface="Arial" panose="020B0604020202020204" pitchFamily="34" charset="0"/>
              </a:rPr>
              <a:t>HEAD</a:t>
            </a:r>
            <a:r>
              <a:rPr lang="fr-FR" sz="1200" b="1" spc="-25" dirty="0">
                <a:solidFill>
                  <a:srgbClr val="4F81BD"/>
                </a:solidFill>
                <a:effectLst/>
                <a:latin typeface="Cambria" panose="02040503050406030204" pitchFamily="18" charset="0"/>
                <a:ea typeface="Arial" panose="020B0604020202020204" pitchFamily="34" charset="0"/>
              </a:rPr>
              <a:t> </a:t>
            </a:r>
            <a:r>
              <a:rPr lang="fr-FR" sz="1200" b="1" dirty="0">
                <a:solidFill>
                  <a:srgbClr val="4F81BD"/>
                </a:solidFill>
                <a:effectLst/>
                <a:latin typeface="Cambria" panose="02040503050406030204" pitchFamily="18" charset="0"/>
                <a:ea typeface="Arial" panose="020B0604020202020204" pitchFamily="34" charset="0"/>
              </a:rPr>
              <a:t>OF</a:t>
            </a:r>
            <a:r>
              <a:rPr lang="fr-FR" sz="1200" b="1" spc="-20" dirty="0">
                <a:solidFill>
                  <a:srgbClr val="4F81BD"/>
                </a:solidFill>
                <a:effectLst/>
                <a:latin typeface="Cambria" panose="02040503050406030204" pitchFamily="18" charset="0"/>
                <a:ea typeface="Arial" panose="020B0604020202020204" pitchFamily="34" charset="0"/>
              </a:rPr>
              <a:t> </a:t>
            </a:r>
            <a:r>
              <a:rPr lang="fr-FR" sz="1200" b="1" dirty="0">
                <a:solidFill>
                  <a:srgbClr val="4F81BD"/>
                </a:solidFill>
                <a:effectLst/>
                <a:latin typeface="Cambria" panose="02040503050406030204" pitchFamily="18" charset="0"/>
                <a:ea typeface="Arial" panose="020B0604020202020204" pitchFamily="34" charset="0"/>
              </a:rPr>
              <a:t>DELEGATION</a:t>
            </a:r>
            <a:endParaRPr lang="en-US" sz="1050" b="1" dirty="0">
              <a:effectLst/>
              <a:latin typeface="Arial" panose="020B0604020202020204" pitchFamily="34" charset="0"/>
              <a:ea typeface="Arial" panose="020B0604020202020204" pitchFamily="34" charset="0"/>
            </a:endParaRPr>
          </a:p>
          <a:p>
            <a:pPr algn="just">
              <a:spcBef>
                <a:spcPts val="185"/>
              </a:spcBef>
            </a:pPr>
            <a:r>
              <a:rPr lang="fr-FR" sz="1200" dirty="0">
                <a:effectLst/>
                <a:latin typeface="Cambria" panose="02040503050406030204" pitchFamily="18" charset="0"/>
                <a:ea typeface="Calibri" panose="020F0502020204030204" pitchFamily="34" charset="0"/>
              </a:rPr>
              <a:t>There</a:t>
            </a:r>
            <a:r>
              <a:rPr lang="fr-FR" sz="1200" spc="-25"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is</a:t>
            </a:r>
            <a:r>
              <a:rPr lang="fr-FR" sz="1200" spc="-25" dirty="0">
                <a:effectLst/>
                <a:latin typeface="Cambria" panose="02040503050406030204" pitchFamily="18" charset="0"/>
                <a:ea typeface="Calibri" panose="020F0502020204030204" pitchFamily="34" charset="0"/>
              </a:rPr>
              <a:t> </a:t>
            </a:r>
            <a:r>
              <a:rPr lang="fr-FR" sz="1200" dirty="0">
                <a:effectLst/>
                <a:latin typeface="Cambria" panose="02040503050406030204" pitchFamily="18" charset="0"/>
                <a:ea typeface="Calibri" panose="020F0502020204030204" pitchFamily="34" charset="0"/>
              </a:rPr>
              <a:t>a</a:t>
            </a:r>
            <a:r>
              <a:rPr lang="fr-FR" sz="1200" spc="-25"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mandatory</a:t>
            </a:r>
            <a:r>
              <a:rPr lang="fr-FR" sz="1200" spc="-25" dirty="0">
                <a:effectLst/>
                <a:latin typeface="Cambria" panose="02040503050406030204" pitchFamily="18" charset="0"/>
                <a:ea typeface="Calibri" panose="020F0502020204030204" pitchFamily="34" charset="0"/>
              </a:rPr>
              <a:t> </a:t>
            </a:r>
            <a:r>
              <a:rPr lang="fr-FR" sz="1200" spc="-25" dirty="0" err="1">
                <a:effectLst/>
                <a:latin typeface="Cambria" panose="02040503050406030204" pitchFamily="18" charset="0"/>
                <a:ea typeface="Calibri" panose="020F0502020204030204" pitchFamily="34" charset="0"/>
              </a:rPr>
              <a:t>number</a:t>
            </a:r>
            <a:r>
              <a:rPr lang="fr-FR" sz="1200" spc="-25" dirty="0">
                <a:effectLst/>
                <a:latin typeface="Cambria" panose="02040503050406030204" pitchFamily="18" charset="0"/>
                <a:ea typeface="Calibri" panose="020F0502020204030204" pitchFamily="34" charset="0"/>
              </a:rPr>
              <a:t> </a:t>
            </a:r>
            <a:r>
              <a:rPr lang="fr-FR" sz="1200" dirty="0">
                <a:effectLst/>
                <a:latin typeface="Cambria" panose="02040503050406030204" pitchFamily="18" charset="0"/>
                <a:ea typeface="Calibri" panose="020F0502020204030204" pitchFamily="34" charset="0"/>
              </a:rPr>
              <a:t>of</a:t>
            </a:r>
            <a:r>
              <a:rPr lang="fr-FR" sz="1200" spc="-25" dirty="0">
                <a:effectLst/>
                <a:latin typeface="Cambria" panose="02040503050406030204" pitchFamily="18" charset="0"/>
                <a:ea typeface="Calibri" panose="020F0502020204030204" pitchFamily="34" charset="0"/>
              </a:rPr>
              <a:t> </a:t>
            </a:r>
            <a:r>
              <a:rPr lang="fr-FR" sz="1200" dirty="0">
                <a:effectLst/>
                <a:latin typeface="Cambria" panose="02040503050406030204" pitchFamily="18" charset="0"/>
                <a:ea typeface="Calibri" panose="020F0502020204030204" pitchFamily="34" charset="0"/>
              </a:rPr>
              <a:t>one</a:t>
            </a:r>
            <a:r>
              <a:rPr lang="fr-FR" sz="1200" spc="-25" dirty="0">
                <a:effectLst/>
                <a:latin typeface="Cambria" panose="02040503050406030204" pitchFamily="18" charset="0"/>
                <a:ea typeface="Calibri" panose="020F0502020204030204" pitchFamily="34" charset="0"/>
              </a:rPr>
              <a:t> </a:t>
            </a:r>
            <a:r>
              <a:rPr lang="fr-FR" sz="1200" dirty="0">
                <a:effectLst/>
                <a:latin typeface="Cambria" panose="02040503050406030204" pitchFamily="18" charset="0"/>
                <a:ea typeface="Calibri" panose="020F0502020204030204" pitchFamily="34" charset="0"/>
              </a:rPr>
              <a:t>(1)</a:t>
            </a:r>
            <a:r>
              <a:rPr lang="fr-FR" sz="1200" spc="-25"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head</a:t>
            </a:r>
            <a:r>
              <a:rPr lang="fr-FR" sz="1200" spc="-20" dirty="0">
                <a:effectLst/>
                <a:latin typeface="Cambria" panose="02040503050406030204" pitchFamily="18" charset="0"/>
                <a:ea typeface="Calibri" panose="020F0502020204030204" pitchFamily="34" charset="0"/>
              </a:rPr>
              <a:t> </a:t>
            </a:r>
            <a:r>
              <a:rPr lang="fr-FR" sz="1200" dirty="0">
                <a:effectLst/>
                <a:latin typeface="Cambria" panose="02040503050406030204" pitchFamily="18" charset="0"/>
                <a:ea typeface="Calibri" panose="020F0502020204030204" pitchFamily="34" charset="0"/>
              </a:rPr>
              <a:t>of</a:t>
            </a:r>
            <a:r>
              <a:rPr lang="fr-FR" sz="1200" spc="-25"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delegation</a:t>
            </a:r>
            <a:r>
              <a:rPr lang="fr-FR" sz="1200" spc="-25" dirty="0">
                <a:effectLst/>
                <a:latin typeface="Cambria" panose="02040503050406030204" pitchFamily="18" charset="0"/>
                <a:ea typeface="Calibri" panose="020F0502020204030204" pitchFamily="34" charset="0"/>
              </a:rPr>
              <a:t> </a:t>
            </a:r>
            <a:r>
              <a:rPr lang="fr-FR" sz="1200" dirty="0">
                <a:effectLst/>
                <a:latin typeface="Cambria" panose="02040503050406030204" pitchFamily="18" charset="0"/>
                <a:ea typeface="Calibri" panose="020F0502020204030204" pitchFamily="34" charset="0"/>
              </a:rPr>
              <a:t>per</a:t>
            </a:r>
            <a:r>
              <a:rPr lang="fr-FR" sz="1200" spc="-25"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register</a:t>
            </a:r>
            <a:r>
              <a:rPr lang="fr-FR" sz="1200" strike="sngStrike"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delegation</a:t>
            </a:r>
            <a:r>
              <a:rPr lang="fr-FR" sz="1200" dirty="0">
                <a:effectLst/>
                <a:latin typeface="Cambria" panose="02040503050406030204" pitchFamily="18" charset="0"/>
                <a:ea typeface="Calibri" panose="020F0502020204030204" pitchFamily="34" charset="0"/>
              </a:rPr>
              <a:t>.</a:t>
            </a:r>
            <a:endParaRPr lang="en-US" sz="1050" dirty="0">
              <a:effectLst/>
              <a:latin typeface="Calibri" panose="020F0502020204030204" pitchFamily="34" charset="0"/>
              <a:ea typeface="Calibri" panose="020F0502020204030204" pitchFamily="34" charset="0"/>
            </a:endParaRPr>
          </a:p>
          <a:p>
            <a:pPr marL="342900" lvl="0" indent="-342900" algn="just">
              <a:lnSpc>
                <a:spcPct val="110000"/>
              </a:lnSpc>
              <a:spcBef>
                <a:spcPts val="130"/>
              </a:spcBef>
              <a:buFont typeface="Symbol" panose="05050102010706020507" pitchFamily="18" charset="2"/>
              <a:buChar char=""/>
            </a:pPr>
            <a:r>
              <a:rPr lang="fr-FR" sz="1200" dirty="0">
                <a:effectLst/>
                <a:latin typeface="Cambria" panose="02040503050406030204" pitchFamily="18" charset="0"/>
                <a:ea typeface="Calibri" panose="020F0502020204030204" pitchFamily="34" charset="0"/>
              </a:rPr>
              <a:t>The</a:t>
            </a:r>
            <a:r>
              <a:rPr lang="fr-FR" sz="1200" spc="9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head</a:t>
            </a:r>
            <a:r>
              <a:rPr lang="fr-FR" sz="1200" spc="90" dirty="0">
                <a:effectLst/>
                <a:latin typeface="Cambria" panose="02040503050406030204" pitchFamily="18" charset="0"/>
                <a:ea typeface="Calibri" panose="020F0502020204030204" pitchFamily="34" charset="0"/>
              </a:rPr>
              <a:t> </a:t>
            </a:r>
            <a:r>
              <a:rPr lang="fr-FR" sz="1200" dirty="0">
                <a:effectLst/>
                <a:latin typeface="Cambria" panose="02040503050406030204" pitchFamily="18" charset="0"/>
                <a:ea typeface="Calibri" panose="020F0502020204030204" pitchFamily="34" charset="0"/>
              </a:rPr>
              <a:t>of</a:t>
            </a:r>
            <a:r>
              <a:rPr lang="fr-FR" sz="1200" spc="9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delegation</a:t>
            </a:r>
            <a:r>
              <a:rPr lang="fr-FR" sz="1200" spc="9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shall</a:t>
            </a:r>
            <a:r>
              <a:rPr lang="fr-FR" sz="1200" spc="9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be</a:t>
            </a:r>
            <a:r>
              <a:rPr lang="fr-FR" sz="1200" spc="90" dirty="0">
                <a:effectLst/>
                <a:latin typeface="Cambria" panose="02040503050406030204" pitchFamily="18" charset="0"/>
                <a:ea typeface="Calibri" panose="020F0502020204030204" pitchFamily="34" charset="0"/>
              </a:rPr>
              <a:t> </a:t>
            </a:r>
            <a:r>
              <a:rPr lang="fr-FR" sz="1200" dirty="0">
                <a:effectLst/>
                <a:latin typeface="Cambria" panose="02040503050406030204" pitchFamily="18" charset="0"/>
                <a:ea typeface="Calibri" panose="020F0502020204030204" pitchFamily="34" charset="0"/>
              </a:rPr>
              <a:t>the</a:t>
            </a:r>
            <a:r>
              <a:rPr lang="fr-FR" sz="1200" spc="90" dirty="0">
                <a:effectLst/>
                <a:latin typeface="Cambria" panose="02040503050406030204" pitchFamily="18" charset="0"/>
                <a:ea typeface="Calibri" panose="020F0502020204030204" pitchFamily="34" charset="0"/>
              </a:rPr>
              <a:t> </a:t>
            </a:r>
            <a:r>
              <a:rPr lang="fr-FR" sz="1200" dirty="0">
                <a:effectLst/>
                <a:latin typeface="Cambria" panose="02040503050406030204" pitchFamily="18" charset="0"/>
                <a:ea typeface="Calibri" panose="020F0502020204030204" pitchFamily="34" charset="0"/>
              </a:rPr>
              <a:t>sole</a:t>
            </a:r>
            <a:r>
              <a:rPr lang="fr-FR" sz="1200" spc="9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intermediary</a:t>
            </a:r>
            <a:r>
              <a:rPr lang="fr-FR" sz="1200" spc="9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between</a:t>
            </a:r>
            <a:r>
              <a:rPr lang="fr-FR" sz="1200" spc="90" dirty="0">
                <a:effectLst/>
                <a:latin typeface="Cambria" panose="02040503050406030204" pitchFamily="18" charset="0"/>
                <a:ea typeface="Calibri" panose="020F0502020204030204" pitchFamily="34" charset="0"/>
              </a:rPr>
              <a:t> </a:t>
            </a:r>
            <a:r>
              <a:rPr lang="fr-FR" sz="1200" dirty="0">
                <a:effectLst/>
                <a:latin typeface="Cambria" panose="02040503050406030204" pitchFamily="18" charset="0"/>
                <a:ea typeface="Calibri" panose="020F0502020204030204" pitchFamily="34" charset="0"/>
              </a:rPr>
              <a:t>the</a:t>
            </a:r>
            <a:r>
              <a:rPr lang="fr-FR" sz="1200" spc="9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delegation</a:t>
            </a:r>
            <a:r>
              <a:rPr lang="fr-FR" sz="1200" spc="90" dirty="0">
                <a:effectLst/>
                <a:latin typeface="Cambria" panose="02040503050406030204" pitchFamily="18" charset="0"/>
                <a:ea typeface="Calibri" panose="020F0502020204030204" pitchFamily="34" charset="0"/>
              </a:rPr>
              <a:t> </a:t>
            </a:r>
            <a:r>
              <a:rPr lang="fr-FR" sz="1200" dirty="0">
                <a:effectLst/>
                <a:latin typeface="Cambria" panose="02040503050406030204" pitchFamily="18" charset="0"/>
                <a:ea typeface="Calibri" panose="020F0502020204030204" pitchFamily="34" charset="0"/>
              </a:rPr>
              <a:t>and</a:t>
            </a:r>
            <a:r>
              <a:rPr lang="fr-FR" sz="1200" spc="90" dirty="0">
                <a:effectLst/>
                <a:latin typeface="Cambria" panose="02040503050406030204" pitchFamily="18" charset="0"/>
                <a:ea typeface="Calibri" panose="020F0502020204030204" pitchFamily="34" charset="0"/>
              </a:rPr>
              <a:t> </a:t>
            </a:r>
            <a:r>
              <a:rPr lang="fr-FR" sz="1200" dirty="0">
                <a:effectLst/>
                <a:latin typeface="Cambria" panose="02040503050406030204" pitchFamily="18" charset="0"/>
                <a:ea typeface="Calibri" panose="020F0502020204030204" pitchFamily="34" charset="0"/>
              </a:rPr>
              <a:t>the</a:t>
            </a:r>
            <a:r>
              <a:rPr lang="fr-FR" sz="1200" spc="90" dirty="0">
                <a:effectLst/>
                <a:latin typeface="Cambria" panose="02040503050406030204" pitchFamily="18" charset="0"/>
                <a:ea typeface="Calibri" panose="020F0502020204030204" pitchFamily="34" charset="0"/>
              </a:rPr>
              <a:t> </a:t>
            </a:r>
            <a:r>
              <a:rPr lang="fr-FR" sz="1200" dirty="0">
                <a:effectLst/>
                <a:latin typeface="Cambria" panose="02040503050406030204" pitchFamily="18" charset="0"/>
                <a:ea typeface="Calibri" panose="020F0502020204030204" pitchFamily="34" charset="0"/>
              </a:rPr>
              <a:t>Local</a:t>
            </a:r>
            <a:r>
              <a:rPr lang="fr-FR" sz="1200" spc="5"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Organising</a:t>
            </a:r>
            <a:r>
              <a:rPr lang="fr-FR" sz="120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Committee</a:t>
            </a:r>
            <a:r>
              <a:rPr lang="fr-FR" sz="1200" dirty="0">
                <a:effectLst/>
                <a:latin typeface="Cambria" panose="02040503050406030204" pitchFamily="18" charset="0"/>
                <a:ea typeface="Calibri" panose="020F0502020204030204" pitchFamily="34" charset="0"/>
              </a:rPr>
              <a:t>,</a:t>
            </a:r>
            <a:r>
              <a:rPr lang="fr-FR" sz="1200" spc="5" dirty="0">
                <a:effectLst/>
                <a:latin typeface="Cambria" panose="02040503050406030204" pitchFamily="18" charset="0"/>
                <a:ea typeface="Calibri" panose="020F0502020204030204" pitchFamily="34" charset="0"/>
              </a:rPr>
              <a:t> and </a:t>
            </a:r>
            <a:r>
              <a:rPr lang="fr-FR" sz="1200" dirty="0">
                <a:effectLst/>
                <a:latin typeface="Cambria" panose="02040503050406030204" pitchFamily="18" charset="0"/>
                <a:ea typeface="Calibri" panose="020F0502020204030204" pitchFamily="34" charset="0"/>
              </a:rPr>
              <a:t>the</a:t>
            </a:r>
            <a:r>
              <a:rPr lang="fr-FR" sz="1200" spc="5" dirty="0">
                <a:effectLst/>
                <a:latin typeface="Cambria" panose="02040503050406030204" pitchFamily="18" charset="0"/>
                <a:ea typeface="Calibri" panose="020F0502020204030204" pitchFamily="34" charset="0"/>
              </a:rPr>
              <a:t> </a:t>
            </a:r>
            <a:r>
              <a:rPr lang="fr-FR" sz="1200" dirty="0">
                <a:effectLst/>
                <a:latin typeface="Cambria" panose="02040503050406030204" pitchFamily="18" charset="0"/>
                <a:ea typeface="Calibri" panose="020F0502020204030204" pitchFamily="34" charset="0"/>
              </a:rPr>
              <a:t>ESSF</a:t>
            </a:r>
            <a:r>
              <a:rPr lang="fr-FR" sz="1200" spc="5"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Delegate</a:t>
            </a:r>
            <a:r>
              <a:rPr lang="fr-FR" sz="1200" dirty="0">
                <a:effectLst/>
                <a:latin typeface="Cambria" panose="02040503050406030204" pitchFamily="18" charset="0"/>
                <a:ea typeface="Calibri" panose="020F0502020204030204" pitchFamily="34" charset="0"/>
              </a:rPr>
              <a:t>.</a:t>
            </a:r>
            <a:endParaRPr lang="en-US" sz="1050" dirty="0">
              <a:effectLst/>
              <a:latin typeface="Calibri" panose="020F0502020204030204" pitchFamily="34" charset="0"/>
              <a:ea typeface="Calibri" panose="020F0502020204030204" pitchFamily="34" charset="0"/>
            </a:endParaRPr>
          </a:p>
          <a:p>
            <a:pPr marL="342900" lvl="0" indent="-342900" algn="just">
              <a:lnSpc>
                <a:spcPts val="1215"/>
              </a:lnSpc>
              <a:buFont typeface="Symbol" panose="05050102010706020507" pitchFamily="18" charset="2"/>
              <a:buChar char=""/>
            </a:pPr>
            <a:r>
              <a:rPr lang="fr-FR" sz="1200" dirty="0">
                <a:effectLst/>
                <a:latin typeface="Cambria" panose="02040503050406030204" pitchFamily="18" charset="0"/>
                <a:ea typeface="Calibri" panose="020F0502020204030204" pitchFamily="34" charset="0"/>
              </a:rPr>
              <a:t>He/</a:t>
            </a:r>
            <a:r>
              <a:rPr lang="fr-FR" sz="1200" dirty="0" err="1">
                <a:effectLst/>
                <a:latin typeface="Cambria" panose="02040503050406030204" pitchFamily="18" charset="0"/>
                <a:ea typeface="Calibri" panose="020F0502020204030204" pitchFamily="34" charset="0"/>
              </a:rPr>
              <a:t>she</a:t>
            </a:r>
            <a:r>
              <a:rPr lang="fr-FR" sz="1200" spc="55"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may</a:t>
            </a:r>
            <a:r>
              <a:rPr lang="fr-FR" sz="1200" spc="60" dirty="0">
                <a:effectLst/>
                <a:latin typeface="Cambria" panose="02040503050406030204" pitchFamily="18" charset="0"/>
                <a:ea typeface="Calibri" panose="020F0502020204030204" pitchFamily="34" charset="0"/>
              </a:rPr>
              <a:t> </a:t>
            </a:r>
            <a:r>
              <a:rPr lang="fr-FR" sz="1200" dirty="0">
                <a:effectLst/>
                <a:latin typeface="Cambria" panose="02040503050406030204" pitchFamily="18" charset="0"/>
                <a:ea typeface="Calibri" panose="020F0502020204030204" pitchFamily="34" charset="0"/>
              </a:rPr>
              <a:t>not</a:t>
            </a:r>
            <a:r>
              <a:rPr lang="fr-FR" sz="1200" spc="60" dirty="0">
                <a:effectLst/>
                <a:latin typeface="Cambria" panose="02040503050406030204" pitchFamily="18" charset="0"/>
                <a:ea typeface="Calibri" panose="020F0502020204030204" pitchFamily="34" charset="0"/>
              </a:rPr>
              <a:t> </a:t>
            </a:r>
            <a:r>
              <a:rPr lang="fr-FR" sz="1200" dirty="0">
                <a:effectLst/>
                <a:latin typeface="Cambria" panose="02040503050406030204" pitchFamily="18" charset="0"/>
                <a:ea typeface="Calibri" panose="020F0502020204030204" pitchFamily="34" charset="0"/>
              </a:rPr>
              <a:t>combine</a:t>
            </a:r>
            <a:r>
              <a:rPr lang="fr-FR" sz="1200" spc="60" dirty="0">
                <a:effectLst/>
                <a:latin typeface="Cambria" panose="02040503050406030204" pitchFamily="18" charset="0"/>
                <a:ea typeface="Calibri" panose="020F0502020204030204" pitchFamily="34" charset="0"/>
              </a:rPr>
              <a:t> </a:t>
            </a:r>
            <a:r>
              <a:rPr lang="fr-FR" sz="1200" dirty="0">
                <a:effectLst/>
                <a:latin typeface="Cambria" panose="02040503050406030204" pitchFamily="18" charset="0"/>
                <a:ea typeface="Calibri" panose="020F0502020204030204" pitchFamily="34" charset="0"/>
              </a:rPr>
              <a:t>the</a:t>
            </a:r>
            <a:r>
              <a:rPr lang="fr-FR" sz="1200" spc="55"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function</a:t>
            </a:r>
            <a:r>
              <a:rPr lang="fr-FR" sz="1200" spc="6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with</a:t>
            </a:r>
            <a:r>
              <a:rPr lang="fr-FR" sz="1200" spc="6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any</a:t>
            </a:r>
            <a:r>
              <a:rPr lang="fr-FR" sz="1200" spc="6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other</a:t>
            </a:r>
            <a:r>
              <a:rPr lang="fr-FR" sz="1200" spc="60" dirty="0">
                <a:effectLst/>
                <a:latin typeface="Cambria" panose="02040503050406030204" pitchFamily="18" charset="0"/>
                <a:ea typeface="Calibri" panose="020F0502020204030204" pitchFamily="34" charset="0"/>
              </a:rPr>
              <a:t> </a:t>
            </a:r>
            <a:r>
              <a:rPr lang="fr-FR" sz="1200" dirty="0">
                <a:effectLst/>
                <a:latin typeface="Cambria" panose="02040503050406030204" pitchFamily="18" charset="0"/>
                <a:ea typeface="Calibri" panose="020F0502020204030204" pitchFamily="34" charset="0"/>
              </a:rPr>
              <a:t>official</a:t>
            </a:r>
            <a:r>
              <a:rPr lang="fr-FR" sz="1200" spc="55"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role</a:t>
            </a:r>
            <a:r>
              <a:rPr lang="fr-FR" sz="1200" spc="60" dirty="0">
                <a:effectLst/>
                <a:latin typeface="Cambria" panose="02040503050406030204" pitchFamily="18" charset="0"/>
                <a:ea typeface="Calibri" panose="020F0502020204030204" pitchFamily="34" charset="0"/>
              </a:rPr>
              <a:t> </a:t>
            </a:r>
            <a:r>
              <a:rPr lang="fr-FR" sz="1200" dirty="0">
                <a:effectLst/>
                <a:latin typeface="Cambria" panose="02040503050406030204" pitchFamily="18" charset="0"/>
                <a:ea typeface="Calibri" panose="020F0502020204030204" pitchFamily="34" charset="0"/>
              </a:rPr>
              <a:t>(coach,</a:t>
            </a:r>
            <a:r>
              <a:rPr lang="fr-FR" sz="1200" spc="60" dirty="0">
                <a:effectLst/>
                <a:latin typeface="Cambria" panose="02040503050406030204" pitchFamily="18" charset="0"/>
                <a:ea typeface="Calibri" panose="020F0502020204030204" pitchFamily="34" charset="0"/>
              </a:rPr>
              <a:t> </a:t>
            </a:r>
            <a:r>
              <a:rPr lang="fr-FR" sz="1200" dirty="0">
                <a:effectLst/>
                <a:latin typeface="Cambria" panose="02040503050406030204" pitchFamily="18" charset="0"/>
                <a:ea typeface="Calibri" panose="020F0502020204030204" pitchFamily="34" charset="0"/>
              </a:rPr>
              <a:t>referee,</a:t>
            </a:r>
            <a:r>
              <a:rPr lang="fr-FR" sz="1200" spc="55" dirty="0">
                <a:effectLst/>
                <a:latin typeface="Cambria" panose="02040503050406030204" pitchFamily="18" charset="0"/>
                <a:ea typeface="Calibri" panose="020F0502020204030204" pitchFamily="34" charset="0"/>
              </a:rPr>
              <a:t> </a:t>
            </a:r>
            <a:r>
              <a:rPr lang="fr-FR" sz="1200" dirty="0">
                <a:effectLst/>
                <a:latin typeface="Cambria" panose="02040503050406030204" pitchFamily="18" charset="0"/>
                <a:ea typeface="Calibri" panose="020F0502020204030204" pitchFamily="34" charset="0"/>
              </a:rPr>
              <a:t>etc.).</a:t>
            </a:r>
            <a:endParaRPr lang="en-US" sz="1050" dirty="0">
              <a:effectLst/>
              <a:latin typeface="Calibri" panose="020F0502020204030204" pitchFamily="34" charset="0"/>
              <a:ea typeface="Calibri" panose="020F0502020204030204" pitchFamily="34" charset="0"/>
            </a:endParaRPr>
          </a:p>
          <a:p>
            <a:pPr marL="603885" algn="just">
              <a:spcBef>
                <a:spcPts val="5"/>
              </a:spcBef>
            </a:pPr>
            <a:r>
              <a:rPr lang="fr-FR" sz="1200" b="1" dirty="0">
                <a:solidFill>
                  <a:srgbClr val="1F497D"/>
                </a:solidFill>
                <a:effectLst/>
                <a:latin typeface="Cambria" panose="02040503050406030204" pitchFamily="18" charset="0"/>
                <a:ea typeface="Arial" panose="020B0604020202020204" pitchFamily="34" charset="0"/>
              </a:rPr>
              <a:t> </a:t>
            </a:r>
            <a:endParaRPr lang="en-US" sz="1050" b="1" dirty="0">
              <a:effectLst/>
              <a:latin typeface="Arial" panose="020B0604020202020204" pitchFamily="34" charset="0"/>
              <a:ea typeface="Arial" panose="020B0604020202020204" pitchFamily="34" charset="0"/>
            </a:endParaRPr>
          </a:p>
          <a:p>
            <a:pPr marL="603885" algn="just">
              <a:spcBef>
                <a:spcPts val="5"/>
              </a:spcBef>
            </a:pPr>
            <a:r>
              <a:rPr lang="fr-FR" sz="1200" b="1" dirty="0">
                <a:solidFill>
                  <a:srgbClr val="4F81BD"/>
                </a:solidFill>
                <a:effectLst/>
                <a:latin typeface="Cambria" panose="02040503050406030204" pitchFamily="18" charset="0"/>
                <a:ea typeface="Arial" panose="020B0604020202020204" pitchFamily="34" charset="0"/>
              </a:rPr>
              <a:t>STUDENT</a:t>
            </a:r>
            <a:r>
              <a:rPr lang="fr-FR" sz="1200" b="1" spc="20" dirty="0">
                <a:solidFill>
                  <a:srgbClr val="4F81BD"/>
                </a:solidFill>
                <a:effectLst/>
                <a:latin typeface="Cambria" panose="02040503050406030204" pitchFamily="18" charset="0"/>
                <a:ea typeface="Arial" panose="020B0604020202020204" pitchFamily="34" charset="0"/>
              </a:rPr>
              <a:t> </a:t>
            </a:r>
            <a:r>
              <a:rPr lang="fr-FR" sz="1200" b="1" dirty="0">
                <a:solidFill>
                  <a:srgbClr val="4F81BD"/>
                </a:solidFill>
                <a:effectLst/>
                <a:latin typeface="Cambria" panose="02040503050406030204" pitchFamily="18" charset="0"/>
                <a:ea typeface="Arial" panose="020B0604020202020204" pitchFamily="34" charset="0"/>
              </a:rPr>
              <a:t>ATHLETES</a:t>
            </a:r>
            <a:endParaRPr lang="en-US" sz="1050" b="1" dirty="0">
              <a:effectLst/>
              <a:latin typeface="Arial" panose="020B0604020202020204" pitchFamily="34" charset="0"/>
              <a:ea typeface="Arial" panose="020B0604020202020204" pitchFamily="34" charset="0"/>
            </a:endParaRPr>
          </a:p>
          <a:p>
            <a:pPr algn="just">
              <a:spcBef>
                <a:spcPts val="185"/>
              </a:spcBef>
            </a:pPr>
            <a:r>
              <a:rPr lang="fr-FR" sz="1200" dirty="0" err="1">
                <a:effectLst/>
                <a:latin typeface="Cambria" panose="02040503050406030204" pitchFamily="18" charset="0"/>
                <a:ea typeface="Calibri" panose="020F0502020204030204" pitchFamily="34" charset="0"/>
              </a:rPr>
              <a:t>Each</a:t>
            </a:r>
            <a:r>
              <a:rPr lang="fr-FR" sz="1200" spc="90" dirty="0">
                <a:effectLst/>
                <a:latin typeface="Cambria" panose="02040503050406030204" pitchFamily="18" charset="0"/>
                <a:ea typeface="Calibri" panose="020F0502020204030204" pitchFamily="34" charset="0"/>
              </a:rPr>
              <a:t> </a:t>
            </a:r>
            <a:r>
              <a:rPr lang="fr-FR" sz="1200" dirty="0">
                <a:effectLst/>
                <a:latin typeface="Cambria" panose="02040503050406030204" pitchFamily="18" charset="0"/>
                <a:ea typeface="Calibri" panose="020F0502020204030204" pitchFamily="34" charset="0"/>
              </a:rPr>
              <a:t>team</a:t>
            </a:r>
            <a:r>
              <a:rPr lang="fr-FR" sz="1200" spc="95"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shall</a:t>
            </a:r>
            <a:r>
              <a:rPr lang="fr-FR" sz="1200" spc="95"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be</a:t>
            </a:r>
            <a:r>
              <a:rPr lang="fr-FR" sz="1200" spc="95"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composed</a:t>
            </a:r>
            <a:r>
              <a:rPr lang="fr-FR" sz="1200" spc="95" dirty="0">
                <a:effectLst/>
                <a:latin typeface="Cambria" panose="02040503050406030204" pitchFamily="18" charset="0"/>
                <a:ea typeface="Calibri" panose="020F0502020204030204" pitchFamily="34" charset="0"/>
              </a:rPr>
              <a:t> </a:t>
            </a:r>
            <a:r>
              <a:rPr lang="fr-FR" sz="1200" dirty="0">
                <a:effectLst/>
                <a:latin typeface="Cambria" panose="02040503050406030204" pitchFamily="18" charset="0"/>
                <a:ea typeface="Calibri" panose="020F0502020204030204" pitchFamily="34" charset="0"/>
              </a:rPr>
              <a:t>of</a:t>
            </a:r>
            <a:r>
              <a:rPr lang="fr-FR" sz="1200" spc="95" dirty="0">
                <a:effectLst/>
                <a:latin typeface="Cambria" panose="02040503050406030204" pitchFamily="18" charset="0"/>
                <a:ea typeface="Calibri" panose="020F0502020204030204" pitchFamily="34" charset="0"/>
              </a:rPr>
              <a:t> </a:t>
            </a:r>
            <a:r>
              <a:rPr lang="fr-FR" sz="1200" dirty="0">
                <a:effectLst/>
                <a:latin typeface="Cambria" panose="02040503050406030204" pitchFamily="18" charset="0"/>
                <a:ea typeface="Calibri" panose="020F0502020204030204" pitchFamily="34" charset="0"/>
              </a:rPr>
              <a:t>minimum</a:t>
            </a:r>
            <a:r>
              <a:rPr lang="fr-FR" sz="1200" spc="9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eight</a:t>
            </a:r>
            <a:r>
              <a:rPr lang="fr-FR" sz="1200" spc="95" dirty="0">
                <a:effectLst/>
                <a:latin typeface="Cambria" panose="02040503050406030204" pitchFamily="18" charset="0"/>
                <a:ea typeface="Calibri" panose="020F0502020204030204" pitchFamily="34" charset="0"/>
              </a:rPr>
              <a:t> </a:t>
            </a:r>
            <a:r>
              <a:rPr lang="fr-FR" sz="1200" dirty="0">
                <a:effectLst/>
                <a:latin typeface="Cambria" panose="02040503050406030204" pitchFamily="18" charset="0"/>
                <a:ea typeface="Calibri" panose="020F0502020204030204" pitchFamily="34" charset="0"/>
              </a:rPr>
              <a:t>(8)</a:t>
            </a:r>
            <a:r>
              <a:rPr lang="fr-FR" sz="1200" spc="95" dirty="0">
                <a:effectLst/>
                <a:latin typeface="Cambria" panose="02040503050406030204" pitchFamily="18" charset="0"/>
                <a:ea typeface="Calibri" panose="020F0502020204030204" pitchFamily="34" charset="0"/>
              </a:rPr>
              <a:t> </a:t>
            </a:r>
            <a:r>
              <a:rPr lang="fr-FR" sz="1200" dirty="0">
                <a:effectLst/>
                <a:latin typeface="Cambria" panose="02040503050406030204" pitchFamily="18" charset="0"/>
                <a:ea typeface="Calibri" panose="020F0502020204030204" pitchFamily="34" charset="0"/>
              </a:rPr>
              <a:t>to</a:t>
            </a:r>
            <a:r>
              <a:rPr lang="fr-FR" sz="1200" spc="95" dirty="0">
                <a:effectLst/>
                <a:latin typeface="Cambria" panose="02040503050406030204" pitchFamily="18" charset="0"/>
                <a:ea typeface="Calibri" panose="020F0502020204030204" pitchFamily="34" charset="0"/>
              </a:rPr>
              <a:t> </a:t>
            </a:r>
            <a:r>
              <a:rPr lang="fr-FR" sz="1200" dirty="0">
                <a:effectLst/>
                <a:latin typeface="Cambria" panose="02040503050406030204" pitchFamily="18" charset="0"/>
                <a:ea typeface="Calibri" panose="020F0502020204030204" pitchFamily="34" charset="0"/>
              </a:rPr>
              <a:t>maximum</a:t>
            </a:r>
            <a:r>
              <a:rPr lang="fr-FR" sz="1200" spc="95" dirty="0">
                <a:effectLst/>
                <a:latin typeface="Cambria" panose="02040503050406030204" pitchFamily="18" charset="0"/>
                <a:ea typeface="Calibri" panose="020F0502020204030204" pitchFamily="34" charset="0"/>
              </a:rPr>
              <a:t> </a:t>
            </a:r>
            <a:r>
              <a:rPr lang="fr-FR" sz="1200" dirty="0" err="1">
                <a:latin typeface="Cambria" panose="02040503050406030204" pitchFamily="18" charset="0"/>
                <a:ea typeface="Cambria" panose="02040503050406030204" pitchFamily="18" charset="0"/>
              </a:rPr>
              <a:t>twelve</a:t>
            </a:r>
            <a:r>
              <a:rPr lang="fr-FR" sz="1200" dirty="0">
                <a:latin typeface="Cambria" panose="02040503050406030204" pitchFamily="18" charset="0"/>
                <a:ea typeface="Cambria" panose="02040503050406030204" pitchFamily="18" charset="0"/>
              </a:rPr>
              <a:t> (12) </a:t>
            </a:r>
            <a:r>
              <a:rPr lang="fr-FR" sz="1200" dirty="0" err="1">
                <a:latin typeface="Cambria" panose="02040503050406030204" pitchFamily="18" charset="0"/>
                <a:ea typeface="Cambria" panose="02040503050406030204" pitchFamily="18" charset="0"/>
              </a:rPr>
              <a:t>student</a:t>
            </a:r>
            <a:r>
              <a:rPr lang="fr-FR" sz="1200" dirty="0">
                <a:latin typeface="Cambria" panose="02040503050406030204" pitchFamily="18" charset="0"/>
                <a:ea typeface="Cambria" panose="02040503050406030204" pitchFamily="18" charset="0"/>
              </a:rPr>
              <a:t> </a:t>
            </a:r>
            <a:r>
              <a:rPr lang="fr-FR" sz="1200" dirty="0" err="1">
                <a:latin typeface="Cambria" panose="02040503050406030204" pitchFamily="18" charset="0"/>
                <a:ea typeface="Cambria" panose="02040503050406030204" pitchFamily="18" charset="0"/>
              </a:rPr>
              <a:t>athletes</a:t>
            </a:r>
            <a:r>
              <a:rPr lang="fr-FR" sz="1200" dirty="0">
                <a:latin typeface="Cambria" panose="02040503050406030204" pitchFamily="18" charset="0"/>
                <a:ea typeface="Cambria" panose="02040503050406030204" pitchFamily="18" charset="0"/>
              </a:rPr>
              <a:t>.</a:t>
            </a:r>
            <a:endParaRPr lang="en-US" sz="1200" dirty="0">
              <a:latin typeface="Cambria" panose="02040503050406030204" pitchFamily="18" charset="0"/>
              <a:ea typeface="Cambria" panose="02040503050406030204" pitchFamily="18" charset="0"/>
            </a:endParaRPr>
          </a:p>
          <a:p>
            <a:pPr algn="just">
              <a:spcBef>
                <a:spcPts val="185"/>
              </a:spcBef>
            </a:pPr>
            <a:r>
              <a:rPr lang="fr-FR" sz="1200" dirty="0">
                <a:effectLst/>
                <a:latin typeface="Cambria" panose="02040503050406030204" pitchFamily="18" charset="0"/>
                <a:ea typeface="Calibri" panose="020F0502020204030204" pitchFamily="34" charset="0"/>
              </a:rPr>
              <a:t>The </a:t>
            </a:r>
            <a:r>
              <a:rPr lang="fr-FR" sz="1200" dirty="0" err="1">
                <a:effectLst/>
                <a:latin typeface="Cambria" panose="02040503050406030204" pitchFamily="18" charset="0"/>
                <a:ea typeface="Calibri" panose="020F0502020204030204" pitchFamily="34" charset="0"/>
              </a:rPr>
              <a:t>following</a:t>
            </a:r>
            <a:r>
              <a:rPr lang="fr-FR" sz="120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students</a:t>
            </a:r>
            <a:r>
              <a:rPr lang="fr-FR" sz="120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may</a:t>
            </a:r>
            <a:r>
              <a:rPr lang="fr-FR" sz="120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take</a:t>
            </a:r>
            <a:r>
              <a:rPr lang="fr-FR" sz="1200" dirty="0">
                <a:effectLst/>
                <a:latin typeface="Cambria" panose="02040503050406030204" pitchFamily="18" charset="0"/>
                <a:ea typeface="Calibri" panose="020F0502020204030204" pitchFamily="34" charset="0"/>
              </a:rPr>
              <a:t> part in the ESSF </a:t>
            </a:r>
            <a:r>
              <a:rPr lang="fr-FR" sz="1200" dirty="0" err="1">
                <a:effectLst/>
                <a:latin typeface="Cambria" panose="02040503050406030204" pitchFamily="18" charset="0"/>
                <a:ea typeface="Calibri" panose="020F0502020204030204" pitchFamily="34" charset="0"/>
              </a:rPr>
              <a:t>events</a:t>
            </a:r>
            <a:r>
              <a:rPr lang="fr-FR" sz="1200" dirty="0">
                <a:effectLst/>
                <a:latin typeface="Cambria" panose="02040503050406030204" pitchFamily="18" charset="0"/>
                <a:ea typeface="Calibri" panose="020F0502020204030204" pitchFamily="34" charset="0"/>
              </a:rPr>
              <a:t> as part of the team :</a:t>
            </a:r>
            <a:endParaRPr lang="en-US" sz="1050" dirty="0">
              <a:effectLst/>
              <a:latin typeface="Calibri" panose="020F0502020204030204" pitchFamily="34" charset="0"/>
              <a:ea typeface="Calibri" panose="020F0502020204030204" pitchFamily="34" charset="0"/>
            </a:endParaRPr>
          </a:p>
          <a:p>
            <a:pPr marL="342900" lvl="0" indent="-342900" algn="just">
              <a:lnSpc>
                <a:spcPct val="110000"/>
              </a:lnSpc>
              <a:spcBef>
                <a:spcPts val="125"/>
              </a:spcBef>
              <a:buFont typeface="Symbol" panose="05050102010706020507" pitchFamily="18" charset="2"/>
              <a:buChar char=""/>
            </a:pPr>
            <a:r>
              <a:rPr lang="fr-FR" sz="1200" dirty="0">
                <a:effectLst/>
                <a:latin typeface="Cambria" panose="02040503050406030204" pitchFamily="18" charset="0"/>
                <a:ea typeface="Calibri" panose="020F0502020204030204" pitchFamily="34" charset="0"/>
              </a:rPr>
              <a:t>The </a:t>
            </a:r>
            <a:r>
              <a:rPr lang="fr-FR" sz="1200" dirty="0" err="1">
                <a:effectLst/>
                <a:latin typeface="Cambria" panose="02040503050406030204" pitchFamily="18" charset="0"/>
                <a:ea typeface="Calibri" panose="020F0502020204030204" pitchFamily="34" charset="0"/>
              </a:rPr>
              <a:t>students</a:t>
            </a:r>
            <a:r>
              <a:rPr lang="fr-FR" sz="1200" dirty="0">
                <a:effectLst/>
                <a:latin typeface="Cambria" panose="02040503050406030204" pitchFamily="18" charset="0"/>
                <a:ea typeface="Calibri" panose="020F0502020204030204" pitchFamily="34" charset="0"/>
              </a:rPr>
              <a:t> are </a:t>
            </a:r>
            <a:r>
              <a:rPr lang="fr-FR" sz="1200" dirty="0" err="1">
                <a:effectLst/>
                <a:latin typeface="Cambria" panose="02040503050406030204" pitchFamily="18" charset="0"/>
                <a:ea typeface="Calibri" panose="020F0502020204030204" pitchFamily="34" charset="0"/>
              </a:rPr>
              <a:t>enrolled</a:t>
            </a:r>
            <a:r>
              <a:rPr lang="fr-FR" sz="1200" dirty="0">
                <a:effectLst/>
                <a:latin typeface="Cambria" panose="02040503050406030204" pitchFamily="18" charset="0"/>
                <a:ea typeface="Calibri" panose="020F0502020204030204" pitchFamily="34" charset="0"/>
              </a:rPr>
              <a:t> as full-time </a:t>
            </a:r>
            <a:r>
              <a:rPr lang="fr-FR" sz="1200" dirty="0" err="1">
                <a:effectLst/>
                <a:latin typeface="Cambria" panose="02040503050406030204" pitchFamily="18" charset="0"/>
                <a:ea typeface="Calibri" panose="020F0502020204030204" pitchFamily="34" charset="0"/>
              </a:rPr>
              <a:t>students</a:t>
            </a:r>
            <a:r>
              <a:rPr lang="fr-FR" sz="1200" dirty="0">
                <a:effectLst/>
                <a:latin typeface="Cambria" panose="02040503050406030204" pitchFamily="18" charset="0"/>
                <a:ea typeface="Calibri" panose="020F0502020204030204" pitchFamily="34" charset="0"/>
              </a:rPr>
              <a:t> at a </a:t>
            </a:r>
            <a:r>
              <a:rPr lang="fr-FR" sz="1200" dirty="0" err="1">
                <a:effectLst/>
                <a:latin typeface="Cambria" panose="02040503050406030204" pitchFamily="18" charset="0"/>
                <a:ea typeface="Calibri" panose="020F0502020204030204" pitchFamily="34" charset="0"/>
              </a:rPr>
              <a:t>school</a:t>
            </a:r>
            <a:r>
              <a:rPr lang="fr-FR" sz="1200" dirty="0">
                <a:effectLst/>
                <a:latin typeface="Cambria" panose="02040503050406030204" pitchFamily="18" charset="0"/>
                <a:ea typeface="Calibri" panose="020F0502020204030204" pitchFamily="34" charset="0"/>
              </a:rPr>
              <a:t> in the country in </a:t>
            </a:r>
            <a:r>
              <a:rPr lang="fr-FR" sz="1200" dirty="0" err="1">
                <a:effectLst/>
                <a:latin typeface="Cambria" panose="02040503050406030204" pitchFamily="18" charset="0"/>
                <a:ea typeface="Calibri" panose="020F0502020204030204" pitchFamily="34" charset="0"/>
              </a:rPr>
              <a:t>which</a:t>
            </a:r>
            <a:r>
              <a:rPr lang="fr-FR" sz="120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they</a:t>
            </a:r>
            <a:r>
              <a:rPr lang="fr-FR" sz="120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represent</a:t>
            </a:r>
            <a:r>
              <a:rPr lang="fr-FR" sz="1200" dirty="0">
                <a:effectLst/>
                <a:latin typeface="Cambria" panose="02040503050406030204" pitchFamily="18" charset="0"/>
                <a:ea typeface="Calibri" panose="020F0502020204030204" pitchFamily="34" charset="0"/>
              </a:rPr>
              <a:t>. </a:t>
            </a:r>
            <a:endParaRPr lang="en-US" sz="1050" dirty="0">
              <a:effectLst/>
              <a:latin typeface="Calibri" panose="020F0502020204030204" pitchFamily="34" charset="0"/>
              <a:ea typeface="Calibri" panose="020F0502020204030204" pitchFamily="34" charset="0"/>
            </a:endParaRPr>
          </a:p>
          <a:p>
            <a:pPr marL="342900" lvl="0" indent="-342900" algn="just">
              <a:lnSpc>
                <a:spcPct val="110000"/>
              </a:lnSpc>
              <a:spcBef>
                <a:spcPts val="125"/>
              </a:spcBef>
              <a:buFont typeface="Symbol" panose="05050102010706020507" pitchFamily="18" charset="2"/>
              <a:buChar char=""/>
            </a:pPr>
            <a:r>
              <a:rPr lang="fr-FR" sz="1200" dirty="0">
                <a:effectLst/>
                <a:latin typeface="Cambria" panose="02040503050406030204" pitchFamily="18" charset="0"/>
                <a:ea typeface="Calibri" panose="020F0502020204030204" pitchFamily="34" charset="0"/>
              </a:rPr>
              <a:t>The </a:t>
            </a:r>
            <a:r>
              <a:rPr lang="fr-FR" sz="1200" dirty="0" err="1">
                <a:effectLst/>
                <a:latin typeface="Cambria" panose="02040503050406030204" pitchFamily="18" charset="0"/>
                <a:ea typeface="Calibri" panose="020F0502020204030204" pitchFamily="34" charset="0"/>
              </a:rPr>
              <a:t>student-athletes</a:t>
            </a:r>
            <a:r>
              <a:rPr lang="fr-FR" sz="1200" dirty="0">
                <a:effectLst/>
                <a:latin typeface="Cambria" panose="02040503050406030204" pitchFamily="18" charset="0"/>
                <a:ea typeface="Calibri" panose="020F0502020204030204" pitchFamily="34" charset="0"/>
              </a:rPr>
              <a:t> must </a:t>
            </a:r>
            <a:r>
              <a:rPr lang="fr-FR" sz="1200" dirty="0" err="1">
                <a:effectLst/>
                <a:latin typeface="Cambria" panose="02040503050406030204" pitchFamily="18" charset="0"/>
                <a:ea typeface="Calibri" panose="020F0502020204030204" pitchFamily="34" charset="0"/>
              </a:rPr>
              <a:t>be</a:t>
            </a:r>
            <a:r>
              <a:rPr lang="fr-FR" sz="120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attending</a:t>
            </a:r>
            <a:r>
              <a:rPr lang="fr-FR" sz="120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schools</a:t>
            </a:r>
            <a:r>
              <a:rPr lang="fr-FR" sz="120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that</a:t>
            </a:r>
            <a:r>
              <a:rPr lang="fr-FR" sz="120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provide</a:t>
            </a:r>
            <a:r>
              <a:rPr lang="fr-FR" sz="120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general</a:t>
            </a:r>
            <a:r>
              <a:rPr lang="fr-FR" sz="120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education</a:t>
            </a:r>
            <a:r>
              <a:rPr lang="fr-FR" sz="1200" dirty="0">
                <a:effectLst/>
                <a:latin typeface="Cambria" panose="02040503050406030204" pitchFamily="18" charset="0"/>
                <a:ea typeface="Calibri" panose="020F0502020204030204" pitchFamily="34" charset="0"/>
              </a:rPr>
              <a:t> and/or </a:t>
            </a:r>
            <a:r>
              <a:rPr lang="fr-FR" sz="1200" dirty="0" err="1">
                <a:effectLst/>
                <a:latin typeface="Cambria" panose="02040503050406030204" pitchFamily="18" charset="0"/>
                <a:ea typeface="Calibri" panose="020F0502020204030204" pitchFamily="34" charset="0"/>
              </a:rPr>
              <a:t>vocational</a:t>
            </a:r>
            <a:r>
              <a:rPr lang="fr-FR" sz="120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education</a:t>
            </a:r>
            <a:r>
              <a:rPr lang="fr-FR" sz="120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incorporating</a:t>
            </a:r>
            <a:r>
              <a:rPr lang="fr-FR" sz="1200" dirty="0">
                <a:effectLst/>
                <a:latin typeface="Cambria" panose="02040503050406030204" pitchFamily="18" charset="0"/>
                <a:ea typeface="Calibri" panose="020F0502020204030204" pitchFamily="34" charset="0"/>
              </a:rPr>
              <a:t> segments of </a:t>
            </a:r>
            <a:r>
              <a:rPr lang="fr-FR" sz="1200" dirty="0" err="1">
                <a:effectLst/>
                <a:latin typeface="Cambria" panose="02040503050406030204" pitchFamily="18" charset="0"/>
                <a:ea typeface="Calibri" panose="020F0502020204030204" pitchFamily="34" charset="0"/>
              </a:rPr>
              <a:t>general</a:t>
            </a:r>
            <a:r>
              <a:rPr lang="fr-FR" sz="120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education</a:t>
            </a:r>
            <a:r>
              <a:rPr lang="fr-FR" sz="1200" dirty="0">
                <a:effectLst/>
                <a:latin typeface="Cambria" panose="02040503050406030204" pitchFamily="18" charset="0"/>
                <a:ea typeface="Calibri" panose="020F0502020204030204" pitchFamily="34" charset="0"/>
              </a:rPr>
              <a:t>. </a:t>
            </a:r>
            <a:endParaRPr lang="en-US" sz="1050" dirty="0">
              <a:effectLst/>
              <a:latin typeface="Calibri" panose="020F0502020204030204" pitchFamily="34" charset="0"/>
              <a:ea typeface="Calibri" panose="020F0502020204030204" pitchFamily="34" charset="0"/>
            </a:endParaRPr>
          </a:p>
          <a:p>
            <a:pPr marL="342900" lvl="0" indent="-342900" algn="just">
              <a:lnSpc>
                <a:spcPct val="110000"/>
              </a:lnSpc>
              <a:spcBef>
                <a:spcPts val="125"/>
              </a:spcBef>
              <a:buFont typeface="Symbol" panose="05050102010706020507" pitchFamily="18" charset="2"/>
              <a:buChar char=""/>
            </a:pPr>
            <a:r>
              <a:rPr lang="fr-FR" sz="1200" dirty="0" err="1">
                <a:effectLst/>
                <a:latin typeface="Cambria" panose="02040503050406030204" pitchFamily="18" charset="0"/>
                <a:ea typeface="Calibri" panose="020F0502020204030204" pitchFamily="34" charset="0"/>
              </a:rPr>
              <a:t>Only</a:t>
            </a:r>
            <a:r>
              <a:rPr lang="fr-FR" sz="1200" dirty="0">
                <a:effectLst/>
                <a:latin typeface="Cambria" panose="02040503050406030204" pitchFamily="18" charset="0"/>
                <a:ea typeface="Calibri" panose="020F0502020204030204" pitchFamily="34" charset="0"/>
              </a:rPr>
              <a:t> the </a:t>
            </a:r>
            <a:r>
              <a:rPr lang="fr-FR" sz="1200" dirty="0" err="1">
                <a:effectLst/>
                <a:latin typeface="Cambria" panose="02040503050406030204" pitchFamily="18" charset="0"/>
                <a:ea typeface="Calibri" panose="020F0502020204030204" pitchFamily="34" charset="0"/>
              </a:rPr>
              <a:t>students</a:t>
            </a:r>
            <a:r>
              <a:rPr lang="fr-FR" sz="120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registered</a:t>
            </a:r>
            <a:r>
              <a:rPr lang="fr-FR" sz="1200" dirty="0">
                <a:effectLst/>
                <a:latin typeface="Cambria" panose="02040503050406030204" pitchFamily="18" charset="0"/>
                <a:ea typeface="Calibri" panose="020F0502020204030204" pitchFamily="34" charset="0"/>
              </a:rPr>
              <a:t> on the team </a:t>
            </a:r>
            <a:r>
              <a:rPr lang="fr-FR" sz="1200" dirty="0" err="1">
                <a:effectLst/>
                <a:latin typeface="Cambria" panose="02040503050406030204" pitchFamily="18" charset="0"/>
                <a:ea typeface="Calibri" panose="020F0502020204030204" pitchFamily="34" charset="0"/>
              </a:rPr>
              <a:t>list</a:t>
            </a:r>
            <a:r>
              <a:rPr lang="fr-FR" sz="120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that</a:t>
            </a:r>
            <a:r>
              <a:rPr lang="fr-FR" sz="120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was</a:t>
            </a:r>
            <a:r>
              <a:rPr lang="fr-FR" sz="120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handed</a:t>
            </a:r>
            <a:r>
              <a:rPr lang="fr-FR" sz="1200" dirty="0">
                <a:effectLst/>
                <a:latin typeface="Cambria" panose="02040503050406030204" pitchFamily="18" charset="0"/>
                <a:ea typeface="Calibri" panose="020F0502020204030204" pitchFamily="34" charset="0"/>
              </a:rPr>
              <a:t> in at </a:t>
            </a:r>
            <a:r>
              <a:rPr lang="fr-FR" sz="1200" dirty="0" err="1">
                <a:effectLst/>
                <a:latin typeface="Cambria" panose="02040503050406030204" pitchFamily="18" charset="0"/>
                <a:ea typeface="Calibri" panose="020F0502020204030204" pitchFamily="34" charset="0"/>
              </a:rPr>
              <a:t>accreditation</a:t>
            </a:r>
            <a:r>
              <a:rPr lang="fr-FR" sz="1200" dirty="0">
                <a:effectLst/>
                <a:latin typeface="Cambria" panose="02040503050406030204" pitchFamily="18" charset="0"/>
                <a:ea typeface="Calibri" panose="020F0502020204030204" pitchFamily="34" charset="0"/>
              </a:rPr>
              <a:t> are </a:t>
            </a:r>
            <a:r>
              <a:rPr lang="fr-FR" sz="1200" dirty="0" err="1">
                <a:effectLst/>
                <a:latin typeface="Cambria" panose="02040503050406030204" pitchFamily="18" charset="0"/>
                <a:ea typeface="Calibri" panose="020F0502020204030204" pitchFamily="34" charset="0"/>
              </a:rPr>
              <a:t>authorized</a:t>
            </a:r>
            <a:r>
              <a:rPr lang="fr-FR" sz="1200" dirty="0">
                <a:effectLst/>
                <a:latin typeface="Cambria" panose="02040503050406030204" pitchFamily="18" charset="0"/>
                <a:ea typeface="Calibri" panose="020F0502020204030204" pitchFamily="34" charset="0"/>
              </a:rPr>
              <a:t> to </a:t>
            </a:r>
            <a:r>
              <a:rPr lang="fr-FR" sz="1200" dirty="0" err="1">
                <a:effectLst/>
                <a:latin typeface="Cambria" panose="02040503050406030204" pitchFamily="18" charset="0"/>
                <a:ea typeface="Calibri" panose="020F0502020204030204" pitchFamily="34" charset="0"/>
              </a:rPr>
              <a:t>take</a:t>
            </a:r>
            <a:r>
              <a:rPr lang="fr-FR" sz="1200" dirty="0">
                <a:effectLst/>
                <a:latin typeface="Cambria" panose="02040503050406030204" pitchFamily="18" charset="0"/>
                <a:ea typeface="Calibri" panose="020F0502020204030204" pitchFamily="34" charset="0"/>
              </a:rPr>
              <a:t> part in </a:t>
            </a:r>
            <a:r>
              <a:rPr lang="fr-FR" sz="1200" dirty="0" err="1">
                <a:effectLst/>
                <a:latin typeface="Cambria" panose="02040503050406030204" pitchFamily="18" charset="0"/>
                <a:ea typeface="Calibri" panose="020F0502020204030204" pitchFamily="34" charset="0"/>
              </a:rPr>
              <a:t>this</a:t>
            </a:r>
            <a:r>
              <a:rPr lang="fr-FR" sz="120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competition</a:t>
            </a:r>
            <a:r>
              <a:rPr lang="fr-FR" sz="1200" dirty="0">
                <a:effectLst/>
                <a:latin typeface="Cambria" panose="02040503050406030204" pitchFamily="18" charset="0"/>
                <a:ea typeface="Calibri" panose="020F0502020204030204" pitchFamily="34" charset="0"/>
              </a:rPr>
              <a:t>. </a:t>
            </a:r>
            <a:endParaRPr lang="en-US" sz="1050" dirty="0">
              <a:effectLst/>
              <a:latin typeface="Calibri" panose="020F0502020204030204" pitchFamily="34" charset="0"/>
              <a:ea typeface="Calibri" panose="020F0502020204030204" pitchFamily="34" charset="0"/>
            </a:endParaRPr>
          </a:p>
          <a:p>
            <a:pPr algn="just">
              <a:lnSpc>
                <a:spcPct val="110000"/>
              </a:lnSpc>
              <a:spcBef>
                <a:spcPts val="125"/>
              </a:spcBef>
            </a:pPr>
            <a:r>
              <a:rPr lang="fr-FR" sz="1200" dirty="0">
                <a:effectLst/>
                <a:latin typeface="Cambria" panose="02040503050406030204" pitchFamily="18" charset="0"/>
                <a:ea typeface="Calibri" panose="020F0502020204030204" pitchFamily="34" charset="0"/>
              </a:rPr>
              <a:t>The </a:t>
            </a:r>
            <a:r>
              <a:rPr lang="fr-FR" sz="1200" dirty="0" err="1">
                <a:effectLst/>
                <a:latin typeface="Cambria" panose="02040503050406030204" pitchFamily="18" charset="0"/>
                <a:ea typeface="Calibri" panose="020F0502020204030204" pitchFamily="34" charset="0"/>
              </a:rPr>
              <a:t>following</a:t>
            </a:r>
            <a:r>
              <a:rPr lang="fr-FR" sz="1200" dirty="0">
                <a:effectLst/>
                <a:latin typeface="Cambria" panose="02040503050406030204" pitchFamily="18" charset="0"/>
                <a:ea typeface="Calibri" panose="020F0502020204030204" pitchFamily="34" charset="0"/>
              </a:rPr>
              <a:t> are not </a:t>
            </a:r>
            <a:r>
              <a:rPr lang="fr-FR" sz="1200" dirty="0" err="1">
                <a:effectLst/>
                <a:latin typeface="Cambria" panose="02040503050406030204" pitchFamily="18" charset="0"/>
                <a:ea typeface="Calibri" panose="020F0502020204030204" pitchFamily="34" charset="0"/>
              </a:rPr>
              <a:t>eligible</a:t>
            </a:r>
            <a:r>
              <a:rPr lang="fr-FR" sz="1200" dirty="0">
                <a:effectLst/>
                <a:latin typeface="Cambria" panose="02040503050406030204" pitchFamily="18" charset="0"/>
                <a:ea typeface="Calibri" panose="020F0502020204030204" pitchFamily="34" charset="0"/>
              </a:rPr>
              <a:t> to </a:t>
            </a:r>
            <a:r>
              <a:rPr lang="fr-FR" sz="1200" dirty="0" err="1">
                <a:effectLst/>
                <a:latin typeface="Cambria" panose="02040503050406030204" pitchFamily="18" charset="0"/>
                <a:ea typeface="Calibri" panose="020F0502020204030204" pitchFamily="34" charset="0"/>
              </a:rPr>
              <a:t>participate</a:t>
            </a:r>
            <a:r>
              <a:rPr lang="fr-FR" sz="1200" dirty="0">
                <a:effectLst/>
                <a:latin typeface="Cambria" panose="02040503050406030204" pitchFamily="18" charset="0"/>
                <a:ea typeface="Calibri" panose="020F0502020204030204" pitchFamily="34" charset="0"/>
              </a:rPr>
              <a:t>:</a:t>
            </a:r>
            <a:endParaRPr lang="en-US" sz="1050" dirty="0">
              <a:effectLst/>
              <a:latin typeface="Calibri" panose="020F0502020204030204" pitchFamily="34" charset="0"/>
              <a:ea typeface="Calibri" panose="020F0502020204030204" pitchFamily="34" charset="0"/>
            </a:endParaRPr>
          </a:p>
          <a:p>
            <a:pPr marL="342900" lvl="0" indent="-342900" algn="just">
              <a:lnSpc>
                <a:spcPct val="110000"/>
              </a:lnSpc>
              <a:spcBef>
                <a:spcPts val="125"/>
              </a:spcBef>
              <a:buFont typeface="Symbol" panose="05050102010706020507" pitchFamily="18" charset="2"/>
              <a:buChar char=""/>
            </a:pPr>
            <a:r>
              <a:rPr lang="fr-FR" sz="1200" dirty="0" err="1">
                <a:effectLst/>
                <a:latin typeface="Cambria" panose="02040503050406030204" pitchFamily="18" charset="0"/>
                <a:ea typeface="Calibri" panose="020F0502020204030204" pitchFamily="34" charset="0"/>
              </a:rPr>
              <a:t>Attendees</a:t>
            </a:r>
            <a:r>
              <a:rPr lang="fr-FR" sz="1200" dirty="0">
                <a:effectLst/>
                <a:latin typeface="Cambria" panose="02040503050406030204" pitchFamily="18" charset="0"/>
                <a:ea typeface="Calibri" panose="020F0502020204030204" pitchFamily="34" charset="0"/>
              </a:rPr>
              <a:t> of </a:t>
            </a:r>
            <a:r>
              <a:rPr lang="fr-FR" sz="1200" dirty="0" err="1">
                <a:effectLst/>
                <a:latin typeface="Cambria" panose="02040503050406030204" pitchFamily="18" charset="0"/>
                <a:ea typeface="Calibri" panose="020F0502020204030204" pitchFamily="34" charset="0"/>
              </a:rPr>
              <a:t>vocational</a:t>
            </a:r>
            <a:r>
              <a:rPr lang="fr-FR" sz="120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schools</a:t>
            </a:r>
            <a:r>
              <a:rPr lang="fr-FR" sz="120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only</a:t>
            </a:r>
            <a:r>
              <a:rPr lang="fr-FR" sz="1200" dirty="0">
                <a:effectLst/>
                <a:latin typeface="Cambria" panose="02040503050406030204" pitchFamily="18" charset="0"/>
                <a:ea typeface="Calibri" panose="020F0502020204030204" pitchFamily="34" charset="0"/>
              </a:rPr>
              <a:t> attend </a:t>
            </a:r>
            <a:r>
              <a:rPr lang="fr-FR" sz="1200" dirty="0" err="1">
                <a:effectLst/>
                <a:latin typeface="Cambria" panose="02040503050406030204" pitchFamily="18" charset="0"/>
                <a:ea typeface="Calibri" panose="020F0502020204030204" pitchFamily="34" charset="0"/>
              </a:rPr>
              <a:t>school</a:t>
            </a:r>
            <a:r>
              <a:rPr lang="fr-FR" sz="1200" dirty="0">
                <a:effectLst/>
                <a:latin typeface="Cambria" panose="02040503050406030204" pitchFamily="18" charset="0"/>
                <a:ea typeface="Calibri" panose="020F0502020204030204" pitchFamily="34" charset="0"/>
              </a:rPr>
              <a:t> as a </a:t>
            </a:r>
            <a:r>
              <a:rPr lang="fr-FR" sz="1200" dirty="0" err="1">
                <a:effectLst/>
                <a:latin typeface="Cambria" panose="02040503050406030204" pitchFamily="18" charset="0"/>
                <a:ea typeface="Calibri" panose="020F0502020204030204" pitchFamily="34" charset="0"/>
              </a:rPr>
              <a:t>complement</a:t>
            </a:r>
            <a:r>
              <a:rPr lang="fr-FR" sz="1200" dirty="0">
                <a:effectLst/>
                <a:latin typeface="Cambria" panose="02040503050406030204" pitchFamily="18" charset="0"/>
                <a:ea typeface="Calibri" panose="020F0502020204030204" pitchFamily="34" charset="0"/>
              </a:rPr>
              <a:t> to </a:t>
            </a:r>
            <a:r>
              <a:rPr lang="fr-FR" sz="1200" dirty="0" err="1">
                <a:effectLst/>
                <a:latin typeface="Cambria" panose="02040503050406030204" pitchFamily="18" charset="0"/>
                <a:ea typeface="Calibri" panose="020F0502020204030204" pitchFamily="34" charset="0"/>
              </a:rPr>
              <a:t>their</a:t>
            </a:r>
            <a:r>
              <a:rPr lang="fr-FR" sz="120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vocational</a:t>
            </a:r>
            <a:r>
              <a:rPr lang="fr-FR" sz="1200" dirty="0">
                <a:effectLst/>
                <a:latin typeface="Cambria" panose="02040503050406030204" pitchFamily="18" charset="0"/>
                <a:ea typeface="Calibri" panose="020F0502020204030204" pitchFamily="34" charset="0"/>
              </a:rPr>
              <a:t> training and are not full-time </a:t>
            </a:r>
            <a:r>
              <a:rPr lang="fr-FR" sz="1200" dirty="0" err="1">
                <a:effectLst/>
                <a:latin typeface="Cambria" panose="02040503050406030204" pitchFamily="18" charset="0"/>
                <a:ea typeface="Calibri" panose="020F0502020204030204" pitchFamily="34" charset="0"/>
              </a:rPr>
              <a:t>students</a:t>
            </a:r>
            <a:r>
              <a:rPr lang="fr-FR" sz="120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with</a:t>
            </a:r>
            <a:r>
              <a:rPr lang="fr-FR" sz="1200" dirty="0">
                <a:effectLst/>
                <a:latin typeface="Cambria" panose="02040503050406030204" pitchFamily="18" charset="0"/>
                <a:ea typeface="Calibri" panose="020F0502020204030204" pitchFamily="34" charset="0"/>
              </a:rPr>
              <a:t> a segment of </a:t>
            </a:r>
            <a:r>
              <a:rPr lang="fr-FR" sz="1200" dirty="0" err="1">
                <a:effectLst/>
                <a:latin typeface="Cambria" panose="02040503050406030204" pitchFamily="18" charset="0"/>
                <a:ea typeface="Calibri" panose="020F0502020204030204" pitchFamily="34" charset="0"/>
              </a:rPr>
              <a:t>general</a:t>
            </a:r>
            <a:r>
              <a:rPr lang="fr-FR" sz="120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education</a:t>
            </a:r>
            <a:r>
              <a:rPr lang="fr-FR" sz="1200" dirty="0">
                <a:effectLst/>
                <a:latin typeface="Cambria" panose="02040503050406030204" pitchFamily="18" charset="0"/>
                <a:ea typeface="Calibri" panose="020F0502020204030204" pitchFamily="34" charset="0"/>
              </a:rPr>
              <a:t>. </a:t>
            </a:r>
            <a:endParaRPr lang="en-US" sz="1050" dirty="0">
              <a:latin typeface="Calibri" panose="020F0502020204030204" pitchFamily="34" charset="0"/>
              <a:ea typeface="Calibri" panose="020F0502020204030204" pitchFamily="34" charset="0"/>
            </a:endParaRPr>
          </a:p>
          <a:p>
            <a:pPr marL="342900" lvl="0" indent="-342900" algn="just">
              <a:lnSpc>
                <a:spcPct val="110000"/>
              </a:lnSpc>
              <a:spcBef>
                <a:spcPts val="125"/>
              </a:spcBef>
              <a:buFont typeface="Symbol" panose="05050102010706020507" pitchFamily="18" charset="2"/>
              <a:buChar char=""/>
            </a:pPr>
            <a:r>
              <a:rPr lang="fr-FR" sz="1200" dirty="0" err="1">
                <a:effectLst/>
                <a:latin typeface="Cambria" panose="02040503050406030204" pitchFamily="18" charset="0"/>
                <a:ea typeface="Calibri" panose="020F0502020204030204" pitchFamily="34" charset="0"/>
                <a:cs typeface="Calibri" panose="020F0502020204030204" pitchFamily="34" charset="0"/>
              </a:rPr>
              <a:t>Students</a:t>
            </a:r>
            <a:r>
              <a:rPr lang="fr-FR" sz="1200" dirty="0">
                <a:effectLst/>
                <a:latin typeface="Cambria" panose="02040503050406030204" pitchFamily="18" charset="0"/>
                <a:ea typeface="Calibri" panose="020F0502020204030204" pitchFamily="34" charset="0"/>
                <a:cs typeface="Calibri" panose="020F0502020204030204" pitchFamily="34" charset="0"/>
              </a:rPr>
              <a:t> </a:t>
            </a:r>
            <a:r>
              <a:rPr lang="fr-FR" sz="1200" dirty="0" err="1">
                <a:effectLst/>
                <a:latin typeface="Cambria" panose="02040503050406030204" pitchFamily="18" charset="0"/>
                <a:ea typeface="Calibri" panose="020F0502020204030204" pitchFamily="34" charset="0"/>
                <a:cs typeface="Calibri" panose="020F0502020204030204" pitchFamily="34" charset="0"/>
              </a:rPr>
              <a:t>enrolled</a:t>
            </a:r>
            <a:r>
              <a:rPr lang="fr-FR" sz="1200" dirty="0">
                <a:effectLst/>
                <a:latin typeface="Cambria" panose="02040503050406030204" pitchFamily="18" charset="0"/>
                <a:ea typeface="Calibri" panose="020F0502020204030204" pitchFamily="34" charset="0"/>
                <a:cs typeface="Calibri" panose="020F0502020204030204" pitchFamily="34" charset="0"/>
              </a:rPr>
              <a:t> at </a:t>
            </a:r>
            <a:r>
              <a:rPr lang="fr-FR" sz="1200" dirty="0" err="1">
                <a:effectLst/>
                <a:latin typeface="Cambria" panose="02040503050406030204" pitchFamily="18" charset="0"/>
                <a:ea typeface="Calibri" panose="020F0502020204030204" pitchFamily="34" charset="0"/>
                <a:cs typeface="Calibri" panose="020F0502020204030204" pitchFamily="34" charset="0"/>
              </a:rPr>
              <a:t>schools</a:t>
            </a:r>
            <a:r>
              <a:rPr lang="fr-FR" sz="1200" dirty="0">
                <a:effectLst/>
                <a:latin typeface="Cambria" panose="02040503050406030204" pitchFamily="18" charset="0"/>
                <a:ea typeface="Calibri" panose="020F0502020204030204" pitchFamily="34" charset="0"/>
                <a:cs typeface="Calibri" panose="020F0502020204030204" pitchFamily="34" charset="0"/>
              </a:rPr>
              <a:t> </a:t>
            </a:r>
            <a:r>
              <a:rPr lang="fr-FR" sz="1200" dirty="0" err="1">
                <a:effectLst/>
                <a:latin typeface="Cambria" panose="02040503050406030204" pitchFamily="18" charset="0"/>
                <a:ea typeface="Calibri" panose="020F0502020204030204" pitchFamily="34" charset="0"/>
                <a:cs typeface="Calibri" panose="020F0502020204030204" pitchFamily="34" charset="0"/>
              </a:rPr>
              <a:t>that</a:t>
            </a:r>
            <a:r>
              <a:rPr lang="fr-FR" sz="1200" dirty="0">
                <a:effectLst/>
                <a:latin typeface="Cambria" panose="02040503050406030204" pitchFamily="18" charset="0"/>
                <a:ea typeface="Calibri" panose="020F0502020204030204" pitchFamily="34" charset="0"/>
                <a:cs typeface="Calibri" panose="020F0502020204030204" pitchFamily="34" charset="0"/>
              </a:rPr>
              <a:t> </a:t>
            </a:r>
            <a:r>
              <a:rPr lang="fr-FR" sz="1200" dirty="0" err="1">
                <a:effectLst/>
                <a:latin typeface="Cambria" panose="02040503050406030204" pitchFamily="18" charset="0"/>
                <a:ea typeface="Calibri" panose="020F0502020204030204" pitchFamily="34" charset="0"/>
                <a:cs typeface="Calibri" panose="020F0502020204030204" pitchFamily="34" charset="0"/>
              </a:rPr>
              <a:t>provide</a:t>
            </a:r>
            <a:r>
              <a:rPr lang="fr-FR" sz="1200" dirty="0">
                <a:effectLst/>
                <a:latin typeface="Cambria" panose="02040503050406030204" pitchFamily="18" charset="0"/>
                <a:ea typeface="Calibri" panose="020F0502020204030204" pitchFamily="34" charset="0"/>
                <a:cs typeface="Calibri" panose="020F0502020204030204" pitchFamily="34" charset="0"/>
              </a:rPr>
              <a:t> sports training </a:t>
            </a:r>
            <a:r>
              <a:rPr lang="fr-FR" sz="1200" dirty="0" err="1">
                <a:effectLst/>
                <a:latin typeface="Cambria" panose="02040503050406030204" pitchFamily="18" charset="0"/>
                <a:ea typeface="Calibri" panose="020F0502020204030204" pitchFamily="34" charset="0"/>
                <a:cs typeface="Calibri" panose="020F0502020204030204" pitchFamily="34" charset="0"/>
              </a:rPr>
              <a:t>without</a:t>
            </a:r>
            <a:r>
              <a:rPr lang="fr-FR" sz="1200" dirty="0">
                <a:effectLst/>
                <a:latin typeface="Cambria" panose="02040503050406030204" pitchFamily="18" charset="0"/>
                <a:ea typeface="Calibri" panose="020F0502020204030204" pitchFamily="34" charset="0"/>
                <a:cs typeface="Calibri" panose="020F0502020204030204" pitchFamily="34" charset="0"/>
              </a:rPr>
              <a:t> </a:t>
            </a:r>
            <a:r>
              <a:rPr lang="fr-FR" sz="1200" dirty="0" err="1">
                <a:effectLst/>
                <a:latin typeface="Cambria" panose="02040503050406030204" pitchFamily="18" charset="0"/>
                <a:ea typeface="Calibri" panose="020F0502020204030204" pitchFamily="34" charset="0"/>
                <a:cs typeface="Calibri" panose="020F0502020204030204" pitchFamily="34" charset="0"/>
              </a:rPr>
              <a:t>any</a:t>
            </a:r>
            <a:r>
              <a:rPr lang="fr-FR" sz="1200" dirty="0">
                <a:effectLst/>
                <a:latin typeface="Cambria" panose="02040503050406030204" pitchFamily="18" charset="0"/>
                <a:ea typeface="Calibri" panose="020F0502020204030204" pitchFamily="34" charset="0"/>
                <a:cs typeface="Calibri" panose="020F0502020204030204" pitchFamily="34" charset="0"/>
              </a:rPr>
              <a:t> </a:t>
            </a:r>
            <a:r>
              <a:rPr lang="fr-FR" sz="1200" dirty="0" err="1">
                <a:effectLst/>
                <a:latin typeface="Cambria" panose="02040503050406030204" pitchFamily="18" charset="0"/>
                <a:ea typeface="Calibri" panose="020F0502020204030204" pitchFamily="34" charset="0"/>
                <a:cs typeface="Calibri" panose="020F0502020204030204" pitchFamily="34" charset="0"/>
              </a:rPr>
              <a:t>general</a:t>
            </a:r>
            <a:r>
              <a:rPr lang="fr-FR" sz="1200" dirty="0">
                <a:effectLst/>
                <a:latin typeface="Cambria" panose="02040503050406030204" pitchFamily="18" charset="0"/>
                <a:ea typeface="Calibri" panose="020F0502020204030204" pitchFamily="34" charset="0"/>
                <a:cs typeface="Calibri" panose="020F0502020204030204" pitchFamily="34" charset="0"/>
              </a:rPr>
              <a:t> </a:t>
            </a:r>
            <a:r>
              <a:rPr lang="fr-FR" sz="1200" dirty="0" err="1">
                <a:effectLst/>
                <a:latin typeface="Cambria" panose="02040503050406030204" pitchFamily="18" charset="0"/>
                <a:ea typeface="Calibri" panose="020F0502020204030204" pitchFamily="34" charset="0"/>
                <a:cs typeface="Calibri" panose="020F0502020204030204" pitchFamily="34" charset="0"/>
              </a:rPr>
              <a:t>education</a:t>
            </a:r>
            <a:r>
              <a:rPr lang="fr-FR" sz="1200" dirty="0">
                <a:effectLst/>
                <a:latin typeface="Cambria" panose="02040503050406030204" pitchFamily="18" charset="0"/>
                <a:ea typeface="Calibri" panose="020F0502020204030204" pitchFamily="34" charset="0"/>
                <a:cs typeface="Calibri" panose="020F0502020204030204" pitchFamily="34" charset="0"/>
              </a:rPr>
              <a:t>.</a:t>
            </a:r>
            <a:endParaRPr lang="en-US" sz="1200" dirty="0"/>
          </a:p>
        </p:txBody>
      </p:sp>
    </p:spTree>
    <p:extLst>
      <p:ext uri="{BB962C8B-B14F-4D97-AF65-F5344CB8AC3E}">
        <p14:creationId xmlns:p14="http://schemas.microsoft.com/office/powerpoint/2010/main" val="823307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C0790E-4B67-FF0F-3938-34BB060F6312}"/>
              </a:ext>
            </a:extLst>
          </p:cNvPr>
          <p:cNvSpPr txBox="1"/>
          <p:nvPr/>
        </p:nvSpPr>
        <p:spPr>
          <a:xfrm>
            <a:off x="711199" y="863599"/>
            <a:ext cx="7611533" cy="4992136"/>
          </a:xfrm>
          <a:prstGeom prst="rect">
            <a:avLst/>
          </a:prstGeom>
          <a:noFill/>
        </p:spPr>
        <p:txBody>
          <a:bodyPr wrap="square">
            <a:spAutoFit/>
          </a:bodyPr>
          <a:lstStyle/>
          <a:p>
            <a:pPr algn="just"/>
            <a:endParaRPr lang="en-US" sz="1200" b="0" dirty="0">
              <a:solidFill>
                <a:srgbClr val="4F81BD"/>
              </a:solidFill>
              <a:effectLst/>
              <a:latin typeface="Cambria" panose="02040503050406030204" pitchFamily="18" charset="0"/>
              <a:ea typeface="Cambria" panose="02040503050406030204" pitchFamily="18" charset="0"/>
            </a:endParaRPr>
          </a:p>
          <a:p>
            <a:pPr algn="just"/>
            <a:r>
              <a:rPr lang="en-US" sz="1200" dirty="0">
                <a:solidFill>
                  <a:srgbClr val="4F81BD"/>
                </a:solidFill>
                <a:latin typeface="Cambria" panose="02040503050406030204" pitchFamily="18" charset="0"/>
                <a:ea typeface="Cambria" panose="02040503050406030204" pitchFamily="18" charset="0"/>
              </a:rPr>
              <a:t>	</a:t>
            </a:r>
            <a:r>
              <a:rPr lang="fr-FR" sz="1200" b="1" dirty="0">
                <a:solidFill>
                  <a:srgbClr val="4F81BD"/>
                </a:solidFill>
                <a:effectLst/>
                <a:latin typeface="Cambria" panose="02040503050406030204" pitchFamily="18" charset="0"/>
                <a:ea typeface="Cambria" panose="02040503050406030204" pitchFamily="18" charset="0"/>
              </a:rPr>
              <a:t>TEACHER-COACH</a:t>
            </a:r>
            <a:endParaRPr lang="en-US" sz="1200" b="1" dirty="0">
              <a:effectLst/>
              <a:latin typeface="Cambria" panose="02040503050406030204" pitchFamily="18" charset="0"/>
              <a:ea typeface="Cambria" panose="02040503050406030204" pitchFamily="18" charset="0"/>
            </a:endParaRPr>
          </a:p>
          <a:p>
            <a:pPr algn="just">
              <a:spcBef>
                <a:spcPts val="185"/>
              </a:spcBef>
            </a:pPr>
            <a:r>
              <a:rPr lang="fr-FR" sz="1200" dirty="0">
                <a:effectLst/>
                <a:latin typeface="Cambria" panose="02040503050406030204" pitchFamily="18" charset="0"/>
                <a:ea typeface="Cambria" panose="02040503050406030204" pitchFamily="18" charset="0"/>
              </a:rPr>
              <a:t>          </a:t>
            </a:r>
            <a:r>
              <a:rPr lang="fr-FR" sz="1200" dirty="0" err="1">
                <a:effectLst/>
                <a:latin typeface="Cambria" panose="02040503050406030204" pitchFamily="18" charset="0"/>
                <a:ea typeface="Cambria" panose="02040503050406030204" pitchFamily="18" charset="0"/>
              </a:rPr>
              <a:t>Each</a:t>
            </a:r>
            <a:r>
              <a:rPr lang="fr-FR" sz="1200" spc="-20" dirty="0">
                <a:effectLst/>
                <a:latin typeface="Cambria" panose="02040503050406030204" pitchFamily="18" charset="0"/>
                <a:ea typeface="Cambria" panose="02040503050406030204" pitchFamily="18" charset="0"/>
              </a:rPr>
              <a:t> </a:t>
            </a:r>
            <a:r>
              <a:rPr lang="fr-FR" sz="1200" dirty="0">
                <a:effectLst/>
                <a:latin typeface="Cambria" panose="02040503050406030204" pitchFamily="18" charset="0"/>
                <a:ea typeface="Cambria" panose="02040503050406030204" pitchFamily="18" charset="0"/>
              </a:rPr>
              <a:t>team,</a:t>
            </a:r>
            <a:r>
              <a:rPr lang="fr-FR" sz="1200" spc="-25" dirty="0">
                <a:effectLst/>
                <a:latin typeface="Cambria" panose="02040503050406030204" pitchFamily="18" charset="0"/>
                <a:ea typeface="Cambria" panose="02040503050406030204" pitchFamily="18" charset="0"/>
              </a:rPr>
              <a:t> </a:t>
            </a:r>
            <a:r>
              <a:rPr lang="fr-FR" sz="1200" dirty="0" err="1">
                <a:effectLst/>
                <a:latin typeface="Cambria" panose="02040503050406030204" pitchFamily="18" charset="0"/>
                <a:ea typeface="Cambria" panose="02040503050406030204" pitchFamily="18" charset="0"/>
              </a:rPr>
              <a:t>shall</a:t>
            </a:r>
            <a:r>
              <a:rPr lang="fr-FR" sz="1200" spc="-25" dirty="0">
                <a:effectLst/>
                <a:latin typeface="Cambria" panose="02040503050406030204" pitchFamily="18" charset="0"/>
                <a:ea typeface="Cambria" panose="02040503050406030204" pitchFamily="18" charset="0"/>
              </a:rPr>
              <a:t> </a:t>
            </a:r>
            <a:r>
              <a:rPr lang="fr-FR" sz="1200" dirty="0" err="1">
                <a:effectLst/>
                <a:latin typeface="Cambria" panose="02040503050406030204" pitchFamily="18" charset="0"/>
                <a:ea typeface="Cambria" panose="02040503050406030204" pitchFamily="18" charset="0"/>
              </a:rPr>
              <a:t>be</a:t>
            </a:r>
            <a:r>
              <a:rPr lang="fr-FR" sz="1200" spc="-20" dirty="0">
                <a:effectLst/>
                <a:latin typeface="Cambria" panose="02040503050406030204" pitchFamily="18" charset="0"/>
                <a:ea typeface="Cambria" panose="02040503050406030204" pitchFamily="18" charset="0"/>
              </a:rPr>
              <a:t> </a:t>
            </a:r>
            <a:r>
              <a:rPr lang="fr-FR" sz="1200" dirty="0" err="1">
                <a:effectLst/>
                <a:latin typeface="Cambria" panose="02040503050406030204" pitchFamily="18" charset="0"/>
                <a:ea typeface="Cambria" panose="02040503050406030204" pitchFamily="18" charset="0"/>
              </a:rPr>
              <a:t>register</a:t>
            </a:r>
            <a:r>
              <a:rPr lang="fr-FR" sz="1200" spc="-25" dirty="0">
                <a:effectLst/>
                <a:latin typeface="Cambria" panose="02040503050406030204" pitchFamily="18" charset="0"/>
                <a:ea typeface="Cambria" panose="02040503050406030204" pitchFamily="18" charset="0"/>
              </a:rPr>
              <a:t>  a </a:t>
            </a:r>
            <a:r>
              <a:rPr lang="fr-FR" sz="1200" dirty="0">
                <a:effectLst/>
                <a:latin typeface="Cambria" panose="02040503050406030204" pitchFamily="18" charset="0"/>
                <a:ea typeface="Cambria" panose="02040503050406030204" pitchFamily="18" charset="0"/>
              </a:rPr>
              <a:t>minimum</a:t>
            </a:r>
            <a:r>
              <a:rPr lang="fr-FR" sz="1200" spc="-20" dirty="0">
                <a:effectLst/>
                <a:latin typeface="Cambria" panose="02040503050406030204" pitchFamily="18" charset="0"/>
                <a:ea typeface="Cambria" panose="02040503050406030204" pitchFamily="18" charset="0"/>
              </a:rPr>
              <a:t> of </a:t>
            </a:r>
            <a:r>
              <a:rPr lang="fr-FR" sz="1200" dirty="0">
                <a:effectLst/>
                <a:latin typeface="Cambria" panose="02040503050406030204" pitchFamily="18" charset="0"/>
                <a:ea typeface="Cambria" panose="02040503050406030204" pitchFamily="18" charset="0"/>
              </a:rPr>
              <a:t>one</a:t>
            </a:r>
            <a:r>
              <a:rPr lang="fr-FR" sz="1200" spc="-25" dirty="0">
                <a:effectLst/>
                <a:latin typeface="Cambria" panose="02040503050406030204" pitchFamily="18" charset="0"/>
                <a:ea typeface="Cambria" panose="02040503050406030204" pitchFamily="18" charset="0"/>
              </a:rPr>
              <a:t> </a:t>
            </a:r>
            <a:r>
              <a:rPr lang="fr-FR" sz="1200" dirty="0">
                <a:effectLst/>
                <a:latin typeface="Cambria" panose="02040503050406030204" pitchFamily="18" charset="0"/>
                <a:ea typeface="Cambria" panose="02040503050406030204" pitchFamily="18" charset="0"/>
              </a:rPr>
              <a:t>(1)</a:t>
            </a:r>
            <a:r>
              <a:rPr lang="fr-FR" sz="1200" spc="-25" dirty="0">
                <a:effectLst/>
                <a:latin typeface="Cambria" panose="02040503050406030204" pitchFamily="18" charset="0"/>
                <a:ea typeface="Cambria" panose="02040503050406030204" pitchFamily="18" charset="0"/>
              </a:rPr>
              <a:t> </a:t>
            </a:r>
            <a:r>
              <a:rPr lang="fr-FR" sz="1200" dirty="0">
                <a:effectLst/>
                <a:latin typeface="Cambria" panose="02040503050406030204" pitchFamily="18" charset="0"/>
                <a:ea typeface="Cambria" panose="02040503050406030204" pitchFamily="18" charset="0"/>
              </a:rPr>
              <a:t>and</a:t>
            </a:r>
            <a:r>
              <a:rPr lang="fr-FR" sz="1200" spc="-20" dirty="0">
                <a:effectLst/>
                <a:latin typeface="Cambria" panose="02040503050406030204" pitchFamily="18" charset="0"/>
                <a:ea typeface="Cambria" panose="02040503050406030204" pitchFamily="18" charset="0"/>
              </a:rPr>
              <a:t> a </a:t>
            </a:r>
            <a:r>
              <a:rPr lang="fr-FR" sz="1200" dirty="0">
                <a:effectLst/>
                <a:latin typeface="Cambria" panose="02040503050406030204" pitchFamily="18" charset="0"/>
                <a:ea typeface="Cambria" panose="02040503050406030204" pitchFamily="18" charset="0"/>
              </a:rPr>
              <a:t>maximum</a:t>
            </a:r>
            <a:r>
              <a:rPr lang="fr-FR" sz="1200" spc="-25" dirty="0">
                <a:effectLst/>
                <a:latin typeface="Cambria" panose="02040503050406030204" pitchFamily="18" charset="0"/>
                <a:ea typeface="Cambria" panose="02040503050406030204" pitchFamily="18" charset="0"/>
              </a:rPr>
              <a:t> of  </a:t>
            </a:r>
            <a:r>
              <a:rPr lang="fr-FR" sz="1200" dirty="0" err="1">
                <a:effectLst/>
                <a:latin typeface="Cambria" panose="02040503050406030204" pitchFamily="18" charset="0"/>
                <a:ea typeface="Cambria" panose="02040503050406030204" pitchFamily="18" charset="0"/>
              </a:rPr>
              <a:t>two</a:t>
            </a:r>
            <a:r>
              <a:rPr lang="fr-FR" sz="1200" spc="-20" dirty="0">
                <a:effectLst/>
                <a:latin typeface="Cambria" panose="02040503050406030204" pitchFamily="18" charset="0"/>
                <a:ea typeface="Cambria" panose="02040503050406030204" pitchFamily="18" charset="0"/>
              </a:rPr>
              <a:t> </a:t>
            </a:r>
            <a:r>
              <a:rPr lang="fr-FR" sz="1200" dirty="0">
                <a:effectLst/>
                <a:latin typeface="Cambria" panose="02040503050406030204" pitchFamily="18" charset="0"/>
                <a:ea typeface="Cambria" panose="02040503050406030204" pitchFamily="18" charset="0"/>
              </a:rPr>
              <a:t>(2)</a:t>
            </a:r>
            <a:r>
              <a:rPr lang="fr-FR" sz="1200" spc="-25" dirty="0">
                <a:effectLst/>
                <a:latin typeface="Cambria" panose="02040503050406030204" pitchFamily="18" charset="0"/>
                <a:ea typeface="Cambria" panose="02040503050406030204" pitchFamily="18" charset="0"/>
              </a:rPr>
              <a:t> </a:t>
            </a:r>
            <a:r>
              <a:rPr lang="fr-FR" sz="1200" spc="-25" dirty="0" err="1">
                <a:effectLst/>
                <a:latin typeface="Cambria" panose="02040503050406030204" pitchFamily="18" charset="0"/>
                <a:ea typeface="Cambria" panose="02040503050406030204" pitchFamily="18" charset="0"/>
              </a:rPr>
              <a:t>teachers</a:t>
            </a:r>
            <a:r>
              <a:rPr lang="fr-FR" sz="1200" spc="-25" dirty="0">
                <a:effectLst/>
                <a:latin typeface="Cambria" panose="02040503050406030204" pitchFamily="18" charset="0"/>
                <a:ea typeface="Cambria" panose="02040503050406030204" pitchFamily="18" charset="0"/>
              </a:rPr>
              <a:t>-</a:t>
            </a:r>
            <a:r>
              <a:rPr lang="fr-FR" sz="1200" dirty="0">
                <a:effectLst/>
                <a:latin typeface="Cambria" panose="02040503050406030204" pitchFamily="18" charset="0"/>
                <a:ea typeface="Cambria" panose="02040503050406030204" pitchFamily="18" charset="0"/>
              </a:rPr>
              <a:t>coaches.</a:t>
            </a:r>
            <a:endParaRPr lang="en-US" sz="1200" dirty="0">
              <a:effectLst/>
              <a:latin typeface="Cambria" panose="02040503050406030204" pitchFamily="18" charset="0"/>
              <a:ea typeface="Cambria" panose="02040503050406030204" pitchFamily="18" charset="0"/>
            </a:endParaRPr>
          </a:p>
          <a:p>
            <a:pPr algn="just">
              <a:spcBef>
                <a:spcPts val="130"/>
              </a:spcBef>
            </a:pPr>
            <a:r>
              <a:rPr lang="fr-FR" sz="1200" dirty="0">
                <a:effectLst/>
                <a:latin typeface="Cambria" panose="02040503050406030204" pitchFamily="18" charset="0"/>
                <a:ea typeface="Cambria" panose="02040503050406030204" pitchFamily="18" charset="0"/>
              </a:rPr>
              <a:t>          The</a:t>
            </a:r>
            <a:r>
              <a:rPr lang="fr-FR" sz="1200" spc="-40" dirty="0">
                <a:effectLst/>
                <a:latin typeface="Cambria" panose="02040503050406030204" pitchFamily="18" charset="0"/>
                <a:ea typeface="Cambria" panose="02040503050406030204" pitchFamily="18" charset="0"/>
              </a:rPr>
              <a:t> </a:t>
            </a:r>
            <a:r>
              <a:rPr lang="fr-FR" sz="1200" spc="-40" dirty="0" err="1">
                <a:effectLst/>
                <a:latin typeface="Cambria" panose="02040503050406030204" pitchFamily="18" charset="0"/>
                <a:ea typeface="Cambria" panose="02040503050406030204" pitchFamily="18" charset="0"/>
              </a:rPr>
              <a:t>teacher</a:t>
            </a:r>
            <a:r>
              <a:rPr lang="fr-FR" sz="1200" spc="-40" dirty="0">
                <a:latin typeface="Cambria" panose="02040503050406030204" pitchFamily="18" charset="0"/>
                <a:ea typeface="Cambria" panose="02040503050406030204" pitchFamily="18" charset="0"/>
              </a:rPr>
              <a:t>-</a:t>
            </a:r>
            <a:r>
              <a:rPr lang="fr-FR" sz="1200" dirty="0">
                <a:effectLst/>
                <a:latin typeface="Cambria" panose="02040503050406030204" pitchFamily="18" charset="0"/>
                <a:ea typeface="Cambria" panose="02040503050406030204" pitchFamily="18" charset="0"/>
              </a:rPr>
              <a:t>coach</a:t>
            </a:r>
            <a:r>
              <a:rPr lang="fr-FR" sz="1200" spc="-40" dirty="0">
                <a:effectLst/>
                <a:latin typeface="Cambria" panose="02040503050406030204" pitchFamily="18" charset="0"/>
                <a:ea typeface="Cambria" panose="02040503050406030204" pitchFamily="18" charset="0"/>
              </a:rPr>
              <a:t> </a:t>
            </a:r>
            <a:r>
              <a:rPr lang="fr-FR" sz="1200" dirty="0">
                <a:effectLst/>
                <a:latin typeface="Cambria" panose="02040503050406030204" pitchFamily="18" charset="0"/>
                <a:ea typeface="Cambria" panose="02040503050406030204" pitchFamily="18" charset="0"/>
              </a:rPr>
              <a:t>trains and</a:t>
            </a:r>
            <a:r>
              <a:rPr lang="fr-FR" sz="1200" spc="-40" dirty="0">
                <a:effectLst/>
                <a:latin typeface="Cambria" panose="02040503050406030204" pitchFamily="18" charset="0"/>
                <a:ea typeface="Cambria" panose="02040503050406030204" pitchFamily="18" charset="0"/>
              </a:rPr>
              <a:t>  guides the team </a:t>
            </a:r>
            <a:r>
              <a:rPr lang="fr-FR" sz="1200" dirty="0">
                <a:effectLst/>
                <a:latin typeface="Cambria" panose="02040503050406030204" pitchFamily="18" charset="0"/>
                <a:ea typeface="Cambria" panose="02040503050406030204" pitchFamily="18" charset="0"/>
              </a:rPr>
              <a:t>in</a:t>
            </a:r>
            <a:r>
              <a:rPr lang="fr-FR" sz="1200" spc="-40" dirty="0">
                <a:effectLst/>
                <a:latin typeface="Cambria" panose="02040503050406030204" pitchFamily="18" charset="0"/>
                <a:ea typeface="Cambria" panose="02040503050406030204" pitchFamily="18" charset="0"/>
              </a:rPr>
              <a:t> </a:t>
            </a:r>
            <a:r>
              <a:rPr lang="fr-FR" sz="1200" dirty="0">
                <a:effectLst/>
                <a:latin typeface="Cambria" panose="02040503050406030204" pitchFamily="18" charset="0"/>
                <a:ea typeface="Cambria" panose="02040503050406030204" pitchFamily="18" charset="0"/>
              </a:rPr>
              <a:t>the</a:t>
            </a:r>
            <a:r>
              <a:rPr lang="fr-FR" sz="1200" spc="-40" dirty="0">
                <a:effectLst/>
                <a:latin typeface="Cambria" panose="02040503050406030204" pitchFamily="18" charset="0"/>
                <a:ea typeface="Cambria" panose="02040503050406030204" pitchFamily="18" charset="0"/>
              </a:rPr>
              <a:t> </a:t>
            </a:r>
            <a:r>
              <a:rPr lang="fr-FR" sz="1200" dirty="0" err="1">
                <a:effectLst/>
                <a:latin typeface="Cambria" panose="02040503050406030204" pitchFamily="18" charset="0"/>
                <a:ea typeface="Cambria" panose="02040503050406030204" pitchFamily="18" charset="0"/>
              </a:rPr>
              <a:t>competition</a:t>
            </a:r>
            <a:r>
              <a:rPr lang="fr-FR" sz="1200" dirty="0">
                <a:effectLst/>
                <a:latin typeface="Cambria" panose="02040503050406030204" pitchFamily="18" charset="0"/>
                <a:ea typeface="Cambria" panose="02040503050406030204" pitchFamily="18" charset="0"/>
              </a:rPr>
              <a:t>.</a:t>
            </a:r>
            <a:endParaRPr lang="en-US" sz="1200" dirty="0">
              <a:effectLst/>
              <a:latin typeface="Cambria" panose="02040503050406030204" pitchFamily="18" charset="0"/>
              <a:ea typeface="Cambria" panose="02040503050406030204" pitchFamily="18" charset="0"/>
            </a:endParaRPr>
          </a:p>
          <a:p>
            <a:pPr algn="just">
              <a:spcBef>
                <a:spcPts val="130"/>
              </a:spcBef>
            </a:pPr>
            <a:r>
              <a:rPr lang="fr-FR" sz="1200" b="1" dirty="0">
                <a:solidFill>
                  <a:srgbClr val="1F497D"/>
                </a:solidFill>
                <a:effectLst/>
                <a:latin typeface="Cambria" panose="02040503050406030204" pitchFamily="18" charset="0"/>
                <a:ea typeface="Cambria" panose="02040503050406030204" pitchFamily="18" charset="0"/>
              </a:rPr>
              <a:t> </a:t>
            </a:r>
            <a:endParaRPr lang="en-US" sz="1200" dirty="0">
              <a:effectLst/>
              <a:latin typeface="Cambria" panose="02040503050406030204" pitchFamily="18" charset="0"/>
              <a:ea typeface="Cambria" panose="02040503050406030204" pitchFamily="18" charset="0"/>
            </a:endParaRPr>
          </a:p>
          <a:p>
            <a:pPr indent="457200" algn="just">
              <a:spcBef>
                <a:spcPts val="130"/>
              </a:spcBef>
            </a:pPr>
            <a:r>
              <a:rPr lang="fr-FR" sz="1200" b="1" dirty="0">
                <a:solidFill>
                  <a:srgbClr val="4F81BD"/>
                </a:solidFill>
                <a:effectLst/>
                <a:latin typeface="Cambria" panose="02040503050406030204" pitchFamily="18" charset="0"/>
                <a:ea typeface="Cambria" panose="02040503050406030204" pitchFamily="18" charset="0"/>
              </a:rPr>
              <a:t>OTHER</a:t>
            </a:r>
            <a:r>
              <a:rPr lang="fr-FR" sz="1200" b="1" spc="-25" dirty="0">
                <a:solidFill>
                  <a:srgbClr val="4F81BD"/>
                </a:solidFill>
                <a:effectLst/>
                <a:latin typeface="Cambria" panose="02040503050406030204" pitchFamily="18" charset="0"/>
                <a:ea typeface="Cambria" panose="02040503050406030204" pitchFamily="18" charset="0"/>
              </a:rPr>
              <a:t> </a:t>
            </a:r>
            <a:r>
              <a:rPr lang="fr-FR" sz="1200" b="1" dirty="0">
                <a:solidFill>
                  <a:srgbClr val="4F81BD"/>
                </a:solidFill>
                <a:effectLst/>
                <a:latin typeface="Cambria" panose="02040503050406030204" pitchFamily="18" charset="0"/>
                <a:ea typeface="Cambria" panose="02040503050406030204" pitchFamily="18" charset="0"/>
              </a:rPr>
              <a:t>TEAM</a:t>
            </a:r>
            <a:r>
              <a:rPr lang="fr-FR" sz="1200" b="1" spc="-20" dirty="0">
                <a:solidFill>
                  <a:srgbClr val="4F81BD"/>
                </a:solidFill>
                <a:effectLst/>
                <a:latin typeface="Cambria" panose="02040503050406030204" pitchFamily="18" charset="0"/>
                <a:ea typeface="Cambria" panose="02040503050406030204" pitchFamily="18" charset="0"/>
              </a:rPr>
              <a:t> </a:t>
            </a:r>
            <a:r>
              <a:rPr lang="fr-FR" sz="1200" b="1" dirty="0">
                <a:solidFill>
                  <a:srgbClr val="4F81BD"/>
                </a:solidFill>
                <a:effectLst/>
                <a:latin typeface="Cambria" panose="02040503050406030204" pitchFamily="18" charset="0"/>
                <a:ea typeface="Cambria" panose="02040503050406030204" pitchFamily="18" charset="0"/>
              </a:rPr>
              <a:t>OFFICIALS</a:t>
            </a:r>
            <a:endParaRPr lang="en-US" sz="1200" b="1" dirty="0">
              <a:effectLst/>
              <a:latin typeface="Cambria" panose="02040503050406030204" pitchFamily="18" charset="0"/>
              <a:ea typeface="Cambria" panose="02040503050406030204" pitchFamily="18" charset="0"/>
            </a:endParaRPr>
          </a:p>
          <a:p>
            <a:pPr marL="342900" lvl="0" indent="-342900" algn="just">
              <a:spcBef>
                <a:spcPts val="130"/>
              </a:spcBef>
              <a:buFont typeface="Symbol" panose="05050102010706020507" pitchFamily="18" charset="2"/>
              <a:buChar char=""/>
            </a:pPr>
            <a:r>
              <a:rPr lang="fr-FR" sz="1200" dirty="0" err="1">
                <a:effectLst/>
                <a:latin typeface="Cambria" panose="02040503050406030204" pitchFamily="18" charset="0"/>
                <a:ea typeface="Cambria" panose="02040503050406030204" pitchFamily="18" charset="0"/>
              </a:rPr>
              <a:t>Each</a:t>
            </a:r>
            <a:r>
              <a:rPr lang="fr-FR" sz="1200" spc="-35" dirty="0">
                <a:effectLst/>
                <a:latin typeface="Cambria" panose="02040503050406030204" pitchFamily="18" charset="0"/>
                <a:ea typeface="Cambria" panose="02040503050406030204" pitchFamily="18" charset="0"/>
              </a:rPr>
              <a:t> </a:t>
            </a:r>
            <a:r>
              <a:rPr lang="fr-FR" sz="1200" dirty="0">
                <a:effectLst/>
                <a:latin typeface="Cambria" panose="02040503050406030204" pitchFamily="18" charset="0"/>
                <a:ea typeface="Cambria" panose="02040503050406030204" pitchFamily="18" charset="0"/>
              </a:rPr>
              <a:t>team</a:t>
            </a:r>
            <a:r>
              <a:rPr lang="fr-FR" sz="1200" spc="-35" dirty="0">
                <a:effectLst/>
                <a:latin typeface="Cambria" panose="02040503050406030204" pitchFamily="18" charset="0"/>
                <a:ea typeface="Cambria" panose="02040503050406030204" pitchFamily="18" charset="0"/>
              </a:rPr>
              <a:t> </a:t>
            </a:r>
            <a:r>
              <a:rPr lang="fr-FR" sz="1200" dirty="0">
                <a:effectLst/>
                <a:latin typeface="Cambria" panose="02040503050406030204" pitchFamily="18" charset="0"/>
                <a:ea typeface="Cambria" panose="02040503050406030204" pitchFamily="18" charset="0"/>
              </a:rPr>
              <a:t>can</a:t>
            </a:r>
            <a:r>
              <a:rPr lang="fr-FR" sz="1200" spc="-30" dirty="0">
                <a:effectLst/>
                <a:latin typeface="Cambria" panose="02040503050406030204" pitchFamily="18" charset="0"/>
                <a:ea typeface="Cambria" panose="02040503050406030204" pitchFamily="18" charset="0"/>
              </a:rPr>
              <a:t> </a:t>
            </a:r>
            <a:r>
              <a:rPr lang="fr-FR" sz="1200" dirty="0">
                <a:effectLst/>
                <a:latin typeface="Cambria" panose="02040503050406030204" pitchFamily="18" charset="0"/>
                <a:ea typeface="Cambria" panose="02040503050406030204" pitchFamily="18" charset="0"/>
              </a:rPr>
              <a:t>enter</a:t>
            </a:r>
            <a:r>
              <a:rPr lang="fr-FR" sz="1200" spc="-35" dirty="0">
                <a:effectLst/>
                <a:latin typeface="Cambria" panose="02040503050406030204" pitchFamily="18" charset="0"/>
                <a:ea typeface="Cambria" panose="02040503050406030204" pitchFamily="18" charset="0"/>
              </a:rPr>
              <a:t> </a:t>
            </a:r>
            <a:r>
              <a:rPr lang="fr-FR" sz="1200" dirty="0">
                <a:effectLst/>
                <a:latin typeface="Cambria" panose="02040503050406030204" pitchFamily="18" charset="0"/>
                <a:ea typeface="Cambria" panose="02040503050406030204" pitchFamily="18" charset="0"/>
              </a:rPr>
              <a:t>(</a:t>
            </a:r>
            <a:r>
              <a:rPr lang="fr-FR" sz="1200" dirty="0" err="1">
                <a:effectLst/>
                <a:latin typeface="Cambria" panose="02040503050406030204" pitchFamily="18" charset="0"/>
                <a:ea typeface="Cambria" panose="02040503050406030204" pitchFamily="18" charset="0"/>
              </a:rPr>
              <a:t>optional</a:t>
            </a:r>
            <a:r>
              <a:rPr lang="fr-FR" sz="1200" dirty="0">
                <a:effectLst/>
                <a:latin typeface="Cambria" panose="02040503050406030204" pitchFamily="18" charset="0"/>
                <a:ea typeface="Cambria" panose="02040503050406030204" pitchFamily="18" charset="0"/>
              </a:rPr>
              <a:t>)</a:t>
            </a:r>
            <a:r>
              <a:rPr lang="fr-FR" sz="1200" spc="-35" dirty="0">
                <a:effectLst/>
                <a:latin typeface="Cambria" panose="02040503050406030204" pitchFamily="18" charset="0"/>
                <a:ea typeface="Cambria" panose="02040503050406030204" pitchFamily="18" charset="0"/>
              </a:rPr>
              <a:t> </a:t>
            </a:r>
            <a:r>
              <a:rPr lang="fr-FR" sz="1200" dirty="0">
                <a:effectLst/>
                <a:latin typeface="Cambria" panose="02040503050406030204" pitchFamily="18" charset="0"/>
                <a:ea typeface="Cambria" panose="02040503050406030204" pitchFamily="18" charset="0"/>
              </a:rPr>
              <a:t>maximum</a:t>
            </a:r>
            <a:r>
              <a:rPr lang="fr-FR" sz="1200" spc="-30" dirty="0">
                <a:effectLst/>
                <a:latin typeface="Cambria" panose="02040503050406030204" pitchFamily="18" charset="0"/>
                <a:ea typeface="Cambria" panose="02040503050406030204" pitchFamily="18" charset="0"/>
              </a:rPr>
              <a:t> </a:t>
            </a:r>
            <a:r>
              <a:rPr lang="fr-FR" sz="1200" dirty="0">
                <a:effectLst/>
                <a:latin typeface="Cambria" panose="02040503050406030204" pitchFamily="18" charset="0"/>
                <a:ea typeface="Cambria" panose="02040503050406030204" pitchFamily="18" charset="0"/>
              </a:rPr>
              <a:t>2</a:t>
            </a:r>
            <a:r>
              <a:rPr lang="fr-FR" sz="1200" spc="-35" dirty="0">
                <a:effectLst/>
                <a:latin typeface="Cambria" panose="02040503050406030204" pitchFamily="18" charset="0"/>
                <a:ea typeface="Cambria" panose="02040503050406030204" pitchFamily="18" charset="0"/>
              </a:rPr>
              <a:t> </a:t>
            </a:r>
            <a:r>
              <a:rPr lang="fr-FR" sz="1200" dirty="0" err="1">
                <a:effectLst/>
                <a:latin typeface="Cambria" panose="02040503050406030204" pitchFamily="18" charset="0"/>
                <a:ea typeface="Cambria" panose="02040503050406030204" pitchFamily="18" charset="0"/>
              </a:rPr>
              <a:t>other</a:t>
            </a:r>
            <a:r>
              <a:rPr lang="fr-FR" sz="1200" spc="-35" dirty="0">
                <a:effectLst/>
                <a:latin typeface="Cambria" panose="02040503050406030204" pitchFamily="18" charset="0"/>
                <a:ea typeface="Cambria" panose="02040503050406030204" pitchFamily="18" charset="0"/>
              </a:rPr>
              <a:t> </a:t>
            </a:r>
            <a:r>
              <a:rPr lang="fr-FR" sz="1200" dirty="0">
                <a:effectLst/>
                <a:latin typeface="Cambria" panose="02040503050406030204" pitchFamily="18" charset="0"/>
                <a:ea typeface="Cambria" panose="02040503050406030204" pitchFamily="18" charset="0"/>
              </a:rPr>
              <a:t>team</a:t>
            </a:r>
            <a:r>
              <a:rPr lang="fr-FR" sz="1200" spc="-30" dirty="0">
                <a:effectLst/>
                <a:latin typeface="Cambria" panose="02040503050406030204" pitchFamily="18" charset="0"/>
                <a:ea typeface="Cambria" panose="02040503050406030204" pitchFamily="18" charset="0"/>
              </a:rPr>
              <a:t> </a:t>
            </a:r>
            <a:r>
              <a:rPr lang="fr-FR" sz="1200" dirty="0" err="1">
                <a:effectLst/>
                <a:latin typeface="Cambria" panose="02040503050406030204" pitchFamily="18" charset="0"/>
                <a:ea typeface="Cambria" panose="02040503050406030204" pitchFamily="18" charset="0"/>
              </a:rPr>
              <a:t>officials</a:t>
            </a:r>
            <a:r>
              <a:rPr lang="fr-FR" sz="1200" dirty="0">
                <a:effectLst/>
                <a:latin typeface="Cambria" panose="02040503050406030204" pitchFamily="18" charset="0"/>
                <a:ea typeface="Cambria" panose="02040503050406030204" pitchFamily="18" charset="0"/>
              </a:rPr>
              <a:t>.</a:t>
            </a:r>
            <a:endParaRPr lang="en-US" sz="1200" dirty="0">
              <a:effectLst/>
              <a:latin typeface="Cambria" panose="02040503050406030204" pitchFamily="18" charset="0"/>
              <a:ea typeface="Cambria" panose="02040503050406030204" pitchFamily="18" charset="0"/>
            </a:endParaRPr>
          </a:p>
          <a:p>
            <a:pPr marL="342900" lvl="0" indent="-342900" algn="just">
              <a:lnSpc>
                <a:spcPct val="110000"/>
              </a:lnSpc>
              <a:spcBef>
                <a:spcPts val="130"/>
              </a:spcBef>
              <a:buFont typeface="Symbol" panose="05050102010706020507" pitchFamily="18" charset="2"/>
              <a:buChar char=""/>
            </a:pPr>
            <a:r>
              <a:rPr lang="fr-FR" sz="1200" dirty="0">
                <a:effectLst/>
                <a:latin typeface="Cambria" panose="02040503050406030204" pitchFamily="18" charset="0"/>
                <a:ea typeface="Cambria" panose="02040503050406030204" pitchFamily="18" charset="0"/>
              </a:rPr>
              <a:t>The</a:t>
            </a:r>
            <a:r>
              <a:rPr lang="fr-FR" sz="1200" spc="105" dirty="0">
                <a:effectLst/>
                <a:latin typeface="Cambria" panose="02040503050406030204" pitchFamily="18" charset="0"/>
                <a:ea typeface="Cambria" panose="02040503050406030204" pitchFamily="18" charset="0"/>
              </a:rPr>
              <a:t> </a:t>
            </a:r>
            <a:r>
              <a:rPr lang="fr-FR" sz="1200" dirty="0" err="1">
                <a:effectLst/>
                <a:latin typeface="Cambria" panose="02040503050406030204" pitchFamily="18" charset="0"/>
                <a:ea typeface="Cambria" panose="02040503050406030204" pitchFamily="18" charset="0"/>
              </a:rPr>
              <a:t>function</a:t>
            </a:r>
            <a:r>
              <a:rPr lang="fr-FR" sz="1200" spc="110" dirty="0">
                <a:effectLst/>
                <a:latin typeface="Cambria" panose="02040503050406030204" pitchFamily="18" charset="0"/>
                <a:ea typeface="Cambria" panose="02040503050406030204" pitchFamily="18" charset="0"/>
              </a:rPr>
              <a:t> </a:t>
            </a:r>
            <a:r>
              <a:rPr lang="fr-FR" sz="1200" dirty="0">
                <a:effectLst/>
                <a:latin typeface="Cambria" panose="02040503050406030204" pitchFamily="18" charset="0"/>
                <a:ea typeface="Cambria" panose="02040503050406030204" pitchFamily="18" charset="0"/>
              </a:rPr>
              <a:t>of</a:t>
            </a:r>
            <a:r>
              <a:rPr lang="fr-FR" sz="1200" spc="110" dirty="0">
                <a:effectLst/>
                <a:latin typeface="Cambria" panose="02040503050406030204" pitchFamily="18" charset="0"/>
                <a:ea typeface="Cambria" panose="02040503050406030204" pitchFamily="18" charset="0"/>
              </a:rPr>
              <a:t> </a:t>
            </a:r>
            <a:r>
              <a:rPr lang="fr-FR" sz="1200" dirty="0" err="1">
                <a:effectLst/>
                <a:latin typeface="Cambria" panose="02040503050406030204" pitchFamily="18" charset="0"/>
                <a:ea typeface="Cambria" panose="02040503050406030204" pitchFamily="18" charset="0"/>
              </a:rPr>
              <a:t>each</a:t>
            </a:r>
            <a:r>
              <a:rPr lang="fr-FR" sz="1200" spc="110" dirty="0">
                <a:effectLst/>
                <a:latin typeface="Cambria" panose="02040503050406030204" pitchFamily="18" charset="0"/>
                <a:ea typeface="Cambria" panose="02040503050406030204" pitchFamily="18" charset="0"/>
              </a:rPr>
              <a:t> </a:t>
            </a:r>
            <a:r>
              <a:rPr lang="fr-FR" sz="1200" dirty="0" err="1">
                <a:effectLst/>
                <a:latin typeface="Cambria" panose="02040503050406030204" pitchFamily="18" charset="0"/>
                <a:ea typeface="Cambria" panose="02040503050406030204" pitchFamily="18" charset="0"/>
              </a:rPr>
              <a:t>other</a:t>
            </a:r>
            <a:r>
              <a:rPr lang="fr-FR" sz="1200" spc="110" dirty="0">
                <a:effectLst/>
                <a:latin typeface="Cambria" panose="02040503050406030204" pitchFamily="18" charset="0"/>
                <a:ea typeface="Cambria" panose="02040503050406030204" pitchFamily="18" charset="0"/>
              </a:rPr>
              <a:t> </a:t>
            </a:r>
            <a:r>
              <a:rPr lang="fr-FR" sz="1200" dirty="0">
                <a:effectLst/>
                <a:latin typeface="Cambria" panose="02040503050406030204" pitchFamily="18" charset="0"/>
                <a:ea typeface="Cambria" panose="02040503050406030204" pitchFamily="18" charset="0"/>
              </a:rPr>
              <a:t>team</a:t>
            </a:r>
            <a:r>
              <a:rPr lang="fr-FR" sz="1200" spc="110" dirty="0">
                <a:effectLst/>
                <a:latin typeface="Cambria" panose="02040503050406030204" pitchFamily="18" charset="0"/>
                <a:ea typeface="Cambria" panose="02040503050406030204" pitchFamily="18" charset="0"/>
              </a:rPr>
              <a:t> </a:t>
            </a:r>
            <a:r>
              <a:rPr lang="fr-FR" sz="1200" dirty="0" err="1">
                <a:effectLst/>
                <a:latin typeface="Cambria" panose="02040503050406030204" pitchFamily="18" charset="0"/>
                <a:ea typeface="Cambria" panose="02040503050406030204" pitchFamily="18" charset="0"/>
              </a:rPr>
              <a:t>officials</a:t>
            </a:r>
            <a:r>
              <a:rPr lang="fr-FR" sz="1200" spc="110" dirty="0">
                <a:effectLst/>
                <a:latin typeface="Cambria" panose="02040503050406030204" pitchFamily="18" charset="0"/>
                <a:ea typeface="Cambria" panose="02040503050406030204" pitchFamily="18" charset="0"/>
              </a:rPr>
              <a:t> </a:t>
            </a:r>
            <a:r>
              <a:rPr lang="fr-FR" sz="1200" dirty="0">
                <a:effectLst/>
                <a:latin typeface="Cambria" panose="02040503050406030204" pitchFamily="18" charset="0"/>
                <a:ea typeface="Cambria" panose="02040503050406030204" pitchFamily="18" charset="0"/>
              </a:rPr>
              <a:t>must</a:t>
            </a:r>
            <a:r>
              <a:rPr lang="fr-FR" sz="1200" spc="110" dirty="0">
                <a:effectLst/>
                <a:latin typeface="Cambria" panose="02040503050406030204" pitchFamily="18" charset="0"/>
                <a:ea typeface="Cambria" panose="02040503050406030204" pitchFamily="18" charset="0"/>
              </a:rPr>
              <a:t> </a:t>
            </a:r>
            <a:r>
              <a:rPr lang="fr-FR" sz="1200" dirty="0" err="1">
                <a:effectLst/>
                <a:latin typeface="Cambria" panose="02040503050406030204" pitchFamily="18" charset="0"/>
                <a:ea typeface="Cambria" panose="02040503050406030204" pitchFamily="18" charset="0"/>
              </a:rPr>
              <a:t>be</a:t>
            </a:r>
            <a:r>
              <a:rPr lang="fr-FR" sz="1200" spc="110" dirty="0">
                <a:effectLst/>
                <a:latin typeface="Cambria" panose="02040503050406030204" pitchFamily="18" charset="0"/>
                <a:ea typeface="Cambria" panose="02040503050406030204" pitchFamily="18" charset="0"/>
              </a:rPr>
              <a:t> </a:t>
            </a:r>
            <a:r>
              <a:rPr lang="fr-FR" sz="1200" dirty="0" err="1">
                <a:effectLst/>
                <a:latin typeface="Cambria" panose="02040503050406030204" pitchFamily="18" charset="0"/>
                <a:ea typeface="Cambria" panose="02040503050406030204" pitchFamily="18" charset="0"/>
              </a:rPr>
              <a:t>specified</a:t>
            </a:r>
            <a:r>
              <a:rPr lang="fr-FR" sz="1200" spc="110" dirty="0">
                <a:effectLst/>
                <a:latin typeface="Cambria" panose="02040503050406030204" pitchFamily="18" charset="0"/>
                <a:ea typeface="Cambria" panose="02040503050406030204" pitchFamily="18" charset="0"/>
              </a:rPr>
              <a:t> </a:t>
            </a:r>
            <a:r>
              <a:rPr lang="fr-FR" sz="1200" dirty="0" err="1">
                <a:effectLst/>
                <a:latin typeface="Cambria" panose="02040503050406030204" pitchFamily="18" charset="0"/>
                <a:ea typeface="Cambria" panose="02040503050406030204" pitchFamily="18" charset="0"/>
              </a:rPr>
              <a:t>during</a:t>
            </a:r>
            <a:r>
              <a:rPr lang="fr-FR" sz="1200" spc="110" dirty="0">
                <a:effectLst/>
                <a:latin typeface="Cambria" panose="02040503050406030204" pitchFamily="18" charset="0"/>
                <a:ea typeface="Cambria" panose="02040503050406030204" pitchFamily="18" charset="0"/>
              </a:rPr>
              <a:t> </a:t>
            </a:r>
            <a:r>
              <a:rPr lang="fr-FR" sz="1200" dirty="0">
                <a:effectLst/>
                <a:latin typeface="Cambria" panose="02040503050406030204" pitchFamily="18" charset="0"/>
                <a:ea typeface="Cambria" panose="02040503050406030204" pitchFamily="18" charset="0"/>
              </a:rPr>
              <a:t>the</a:t>
            </a:r>
            <a:r>
              <a:rPr lang="fr-FR" sz="1200" spc="110" dirty="0">
                <a:effectLst/>
                <a:latin typeface="Cambria" panose="02040503050406030204" pitchFamily="18" charset="0"/>
                <a:ea typeface="Cambria" panose="02040503050406030204" pitchFamily="18" charset="0"/>
              </a:rPr>
              <a:t> </a:t>
            </a:r>
            <a:r>
              <a:rPr lang="fr-FR" sz="1200" dirty="0">
                <a:effectLst/>
                <a:latin typeface="Cambria" panose="02040503050406030204" pitchFamily="18" charset="0"/>
                <a:ea typeface="Cambria" panose="02040503050406030204" pitchFamily="18" charset="0"/>
              </a:rPr>
              <a:t>registration</a:t>
            </a:r>
            <a:r>
              <a:rPr lang="fr-FR" sz="1200" spc="110" dirty="0">
                <a:effectLst/>
                <a:latin typeface="Cambria" panose="02040503050406030204" pitchFamily="18" charset="0"/>
                <a:ea typeface="Cambria" panose="02040503050406030204" pitchFamily="18" charset="0"/>
              </a:rPr>
              <a:t> </a:t>
            </a:r>
            <a:r>
              <a:rPr lang="fr-FR" sz="1200" dirty="0">
                <a:effectLst/>
                <a:latin typeface="Cambria" panose="02040503050406030204" pitchFamily="18" charset="0"/>
                <a:ea typeface="Cambria" panose="02040503050406030204" pitchFamily="18" charset="0"/>
              </a:rPr>
              <a:t>process</a:t>
            </a:r>
            <a:r>
              <a:rPr lang="fr-FR" sz="1200" spc="110" dirty="0">
                <a:effectLst/>
                <a:latin typeface="Cambria" panose="02040503050406030204" pitchFamily="18" charset="0"/>
                <a:ea typeface="Cambria" panose="02040503050406030204" pitchFamily="18" charset="0"/>
              </a:rPr>
              <a:t> </a:t>
            </a:r>
            <a:r>
              <a:rPr lang="fr-FR" sz="1200" dirty="0">
                <a:effectLst/>
                <a:latin typeface="Cambria" panose="02040503050406030204" pitchFamily="18" charset="0"/>
                <a:ea typeface="Cambria" panose="02040503050406030204" pitchFamily="18" charset="0"/>
              </a:rPr>
              <a:t>(</a:t>
            </a:r>
            <a:r>
              <a:rPr lang="fr-FR" sz="1200" dirty="0" err="1">
                <a:effectLst/>
                <a:latin typeface="Cambria" panose="02040503050406030204" pitchFamily="18" charset="0"/>
                <a:ea typeface="Cambria" panose="02040503050406030204" pitchFamily="18" charset="0"/>
              </a:rPr>
              <a:t>Doctor</a:t>
            </a:r>
            <a:r>
              <a:rPr lang="fr-FR" sz="1200" dirty="0">
                <a:effectLst/>
                <a:latin typeface="Cambria" panose="02040503050406030204" pitchFamily="18" charset="0"/>
                <a:ea typeface="Cambria" panose="02040503050406030204" pitchFamily="18" charset="0"/>
              </a:rPr>
              <a:t>,</a:t>
            </a:r>
            <a:r>
              <a:rPr lang="fr-FR" sz="1200" spc="5" dirty="0">
                <a:effectLst/>
                <a:latin typeface="Cambria" panose="02040503050406030204" pitchFamily="18" charset="0"/>
                <a:ea typeface="Cambria" panose="02040503050406030204" pitchFamily="18" charset="0"/>
              </a:rPr>
              <a:t> </a:t>
            </a:r>
            <a:r>
              <a:rPr lang="fr-FR" sz="1200" dirty="0" err="1">
                <a:effectLst/>
                <a:latin typeface="Cambria" panose="02040503050406030204" pitchFamily="18" charset="0"/>
                <a:ea typeface="Cambria" panose="02040503050406030204" pitchFamily="18" charset="0"/>
              </a:rPr>
              <a:t>Physiotherapist</a:t>
            </a:r>
            <a:r>
              <a:rPr lang="fr-FR" sz="1200" dirty="0">
                <a:effectLst/>
                <a:latin typeface="Cambria" panose="02040503050406030204" pitchFamily="18" charset="0"/>
                <a:ea typeface="Cambria" panose="02040503050406030204" pitchFamily="18" charset="0"/>
              </a:rPr>
              <a:t>, Trainer, </a:t>
            </a:r>
            <a:r>
              <a:rPr lang="fr-FR" sz="1200" dirty="0" err="1">
                <a:effectLst/>
                <a:latin typeface="Cambria" panose="02040503050406030204" pitchFamily="18" charset="0"/>
                <a:ea typeface="Cambria" panose="02040503050406030204" pitchFamily="18" charset="0"/>
              </a:rPr>
              <a:t>Statistician</a:t>
            </a:r>
            <a:r>
              <a:rPr lang="fr-FR" sz="1200" dirty="0">
                <a:effectLst/>
                <a:latin typeface="Cambria" panose="02040503050406030204" pitchFamily="18" charset="0"/>
                <a:ea typeface="Cambria" panose="02040503050406030204" pitchFamily="18" charset="0"/>
              </a:rPr>
              <a:t>, Team manager etc.).</a:t>
            </a:r>
          </a:p>
          <a:p>
            <a:pPr marL="603885" algn="just"/>
            <a:endParaRPr lang="en-US" sz="1200" b="1" dirty="0">
              <a:solidFill>
                <a:srgbClr val="4F81BD"/>
              </a:solidFill>
              <a:latin typeface="Cambria" panose="02040503050406030204" pitchFamily="18" charset="0"/>
              <a:ea typeface="Cambria" panose="02040503050406030204" pitchFamily="18" charset="0"/>
            </a:endParaRPr>
          </a:p>
          <a:p>
            <a:pPr indent="457200" algn="just">
              <a:spcBef>
                <a:spcPts val="130"/>
              </a:spcBef>
            </a:pPr>
            <a:r>
              <a:rPr lang="en-US" sz="1200" b="1" dirty="0">
                <a:solidFill>
                  <a:srgbClr val="4F81BD"/>
                </a:solidFill>
                <a:effectLst/>
                <a:latin typeface="Cambria" panose="02040503050406030204" pitchFamily="18" charset="0"/>
                <a:ea typeface="Cambria" panose="02040503050406030204" pitchFamily="18" charset="0"/>
              </a:rPr>
              <a:t>ADDITIONAL</a:t>
            </a:r>
            <a:r>
              <a:rPr lang="en-US" sz="1200" b="1" spc="-20" dirty="0">
                <a:solidFill>
                  <a:srgbClr val="4F81BD"/>
                </a:solidFill>
                <a:effectLst/>
                <a:latin typeface="Cambria" panose="02040503050406030204" pitchFamily="18" charset="0"/>
                <a:ea typeface="Cambria" panose="02040503050406030204" pitchFamily="18" charset="0"/>
              </a:rPr>
              <a:t> </a:t>
            </a:r>
            <a:r>
              <a:rPr lang="en-US" sz="1200" b="1" dirty="0">
                <a:solidFill>
                  <a:srgbClr val="4F81BD"/>
                </a:solidFill>
                <a:effectLst/>
                <a:latin typeface="Cambria" panose="02040503050406030204" pitchFamily="18" charset="0"/>
                <a:ea typeface="Cambria" panose="02040503050406030204" pitchFamily="18" charset="0"/>
              </a:rPr>
              <a:t>ADULTS</a:t>
            </a:r>
            <a:endParaRPr lang="en-US" sz="1200" b="1" dirty="0">
              <a:effectLst/>
              <a:latin typeface="Cambria" panose="02040503050406030204" pitchFamily="18" charset="0"/>
              <a:ea typeface="Cambria" panose="02040503050406030204" pitchFamily="18" charset="0"/>
            </a:endParaRPr>
          </a:p>
          <a:p>
            <a:pPr marL="342900" lvl="0" indent="-342900" algn="just">
              <a:buFont typeface="Symbol" panose="05050102010706020507" pitchFamily="18" charset="2"/>
              <a:buChar char=""/>
            </a:pPr>
            <a:r>
              <a:rPr lang="en-US" sz="1200" b="0" dirty="0">
                <a:effectLst/>
                <a:latin typeface="Cambria" panose="02040503050406030204" pitchFamily="18" charset="0"/>
                <a:ea typeface="Cambria" panose="02040503050406030204" pitchFamily="18" charset="0"/>
              </a:rPr>
              <a:t>Delegations</a:t>
            </a:r>
            <a:r>
              <a:rPr lang="en-US" sz="1200" b="0" spc="70" dirty="0">
                <a:effectLst/>
                <a:latin typeface="Cambria" panose="02040503050406030204" pitchFamily="18" charset="0"/>
                <a:ea typeface="Cambria" panose="02040503050406030204" pitchFamily="18" charset="0"/>
              </a:rPr>
              <a:t> </a:t>
            </a:r>
            <a:r>
              <a:rPr lang="en-US" sz="1200" b="0" dirty="0">
                <a:effectLst/>
                <a:latin typeface="Cambria" panose="02040503050406030204" pitchFamily="18" charset="0"/>
                <a:ea typeface="Cambria" panose="02040503050406030204" pitchFamily="18" charset="0"/>
              </a:rPr>
              <a:t>can</a:t>
            </a:r>
            <a:r>
              <a:rPr lang="en-US" sz="1200" b="0" spc="75" dirty="0">
                <a:effectLst/>
                <a:latin typeface="Cambria" panose="02040503050406030204" pitchFamily="18" charset="0"/>
                <a:ea typeface="Cambria" panose="02040503050406030204" pitchFamily="18" charset="0"/>
              </a:rPr>
              <a:t> </a:t>
            </a:r>
            <a:r>
              <a:rPr lang="en-US" sz="1200" b="0" dirty="0">
                <a:effectLst/>
                <a:latin typeface="Cambria" panose="02040503050406030204" pitchFamily="18" charset="0"/>
                <a:ea typeface="Cambria" panose="02040503050406030204" pitchFamily="18" charset="0"/>
              </a:rPr>
              <a:t>register</a:t>
            </a:r>
            <a:r>
              <a:rPr lang="en-US" sz="1200" b="0" spc="70" dirty="0">
                <a:effectLst/>
                <a:latin typeface="Cambria" panose="02040503050406030204" pitchFamily="18" charset="0"/>
                <a:ea typeface="Cambria" panose="02040503050406030204" pitchFamily="18" charset="0"/>
              </a:rPr>
              <a:t> </a:t>
            </a:r>
            <a:r>
              <a:rPr lang="en-US" sz="1200" b="0" dirty="0">
                <a:effectLst/>
                <a:latin typeface="Cambria" panose="02040503050406030204" pitchFamily="18" charset="0"/>
                <a:ea typeface="Cambria" panose="02040503050406030204" pitchFamily="18" charset="0"/>
              </a:rPr>
              <a:t>unlimited number of additional adults.</a:t>
            </a:r>
            <a:endParaRPr lang="en-US" sz="1200" b="1" dirty="0">
              <a:effectLst/>
              <a:latin typeface="Cambria" panose="02040503050406030204" pitchFamily="18" charset="0"/>
              <a:ea typeface="Cambria" panose="02040503050406030204" pitchFamily="18" charset="0"/>
            </a:endParaRPr>
          </a:p>
          <a:p>
            <a:pPr marL="342900" lvl="0" indent="-342900" algn="just">
              <a:lnSpc>
                <a:spcPct val="110000"/>
              </a:lnSpc>
              <a:buFont typeface="Symbol" panose="05050102010706020507" pitchFamily="18" charset="2"/>
              <a:buChar char=""/>
            </a:pPr>
            <a:r>
              <a:rPr lang="en-US" sz="1200" dirty="0">
                <a:effectLst/>
                <a:latin typeface="Cambria" panose="02040503050406030204" pitchFamily="18" charset="0"/>
                <a:ea typeface="Cambria" panose="02040503050406030204" pitchFamily="18" charset="0"/>
              </a:rPr>
              <a:t>The</a:t>
            </a:r>
            <a:r>
              <a:rPr lang="en-US" sz="1200" spc="8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function</a:t>
            </a:r>
            <a:r>
              <a:rPr lang="en-US" sz="1200" spc="8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of</a:t>
            </a:r>
            <a:r>
              <a:rPr lang="en-US" sz="1200" spc="8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each</a:t>
            </a:r>
            <a:r>
              <a:rPr lang="en-US" sz="1200" spc="8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additional</a:t>
            </a:r>
            <a:r>
              <a:rPr lang="en-US" sz="1200" spc="8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adult</a:t>
            </a:r>
            <a:r>
              <a:rPr lang="en-US" sz="1200" spc="8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must</a:t>
            </a:r>
            <a:r>
              <a:rPr lang="en-US" sz="1200" spc="8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be</a:t>
            </a:r>
            <a:r>
              <a:rPr lang="en-US" sz="1200" spc="8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specified</a:t>
            </a:r>
            <a:r>
              <a:rPr lang="en-US" sz="1200" spc="8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during</a:t>
            </a:r>
            <a:r>
              <a:rPr lang="en-US" sz="1200" spc="8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the</a:t>
            </a:r>
            <a:r>
              <a:rPr lang="en-US" sz="1200" spc="8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registration</a:t>
            </a:r>
            <a:r>
              <a:rPr lang="en-US" sz="1200" spc="8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process </a:t>
            </a:r>
            <a:r>
              <a:rPr lang="en-US" sz="1200" spc="80" dirty="0">
                <a:effectLst/>
                <a:latin typeface="Cambria" panose="02040503050406030204" pitchFamily="18" charset="0"/>
                <a:ea typeface="Cambria" panose="02040503050406030204" pitchFamily="18" charset="0"/>
              </a:rPr>
              <a:t>(</a:t>
            </a:r>
            <a:r>
              <a:rPr lang="en-US" sz="1200" dirty="0">
                <a:effectLst/>
                <a:latin typeface="Cambria" panose="02040503050406030204" pitchFamily="18" charset="0"/>
                <a:ea typeface="Cambria" panose="02040503050406030204" pitchFamily="18" charset="0"/>
              </a:rPr>
              <a:t>interpreter,</a:t>
            </a:r>
            <a:r>
              <a:rPr lang="en-US" sz="1200" spc="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security</a:t>
            </a:r>
            <a:r>
              <a:rPr lang="en-US" sz="1200" spc="20"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personnel,</a:t>
            </a:r>
            <a:r>
              <a:rPr lang="en-US" sz="1200" spc="2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ministry</a:t>
            </a:r>
            <a:r>
              <a:rPr lang="en-US" sz="1200" spc="2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representative,</a:t>
            </a:r>
            <a:r>
              <a:rPr lang="en-US" sz="1200" spc="2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media,</a:t>
            </a:r>
            <a:r>
              <a:rPr lang="en-US" sz="1200" spc="20" dirty="0">
                <a:effectLst/>
                <a:latin typeface="Cambria" panose="02040503050406030204" pitchFamily="18" charset="0"/>
                <a:ea typeface="Cambria" panose="02040503050406030204" pitchFamily="18" charset="0"/>
              </a:rPr>
              <a:t> parents, </a:t>
            </a:r>
            <a:r>
              <a:rPr lang="en-US" sz="1200" dirty="0">
                <a:effectLst/>
                <a:latin typeface="Cambria" panose="02040503050406030204" pitchFamily="18" charset="0"/>
                <a:ea typeface="Cambria" panose="02040503050406030204" pitchFamily="18" charset="0"/>
              </a:rPr>
              <a:t>etc.).</a:t>
            </a:r>
          </a:p>
          <a:p>
            <a:pPr algn="just">
              <a:lnSpc>
                <a:spcPct val="110000"/>
              </a:lnSpc>
              <a:spcBef>
                <a:spcPts val="185"/>
              </a:spcBef>
            </a:pPr>
            <a:r>
              <a:rPr lang="en-US" sz="1200" b="1" dirty="0">
                <a:solidFill>
                  <a:srgbClr val="4F81BD"/>
                </a:solidFill>
                <a:effectLst/>
                <a:latin typeface="Cambria" panose="02040503050406030204" pitchFamily="18" charset="0"/>
                <a:ea typeface="Cambria" panose="02040503050406030204" pitchFamily="18" charset="0"/>
              </a:rPr>
              <a:t> </a:t>
            </a:r>
            <a:endParaRPr lang="en-US" sz="1200" dirty="0">
              <a:effectLst/>
              <a:latin typeface="Cambria" panose="02040503050406030204" pitchFamily="18" charset="0"/>
              <a:ea typeface="Cambria" panose="02040503050406030204" pitchFamily="18" charset="0"/>
            </a:endParaRPr>
          </a:p>
          <a:p>
            <a:pPr indent="457200" algn="just">
              <a:lnSpc>
                <a:spcPct val="110000"/>
              </a:lnSpc>
              <a:spcBef>
                <a:spcPts val="130"/>
              </a:spcBef>
            </a:pPr>
            <a:r>
              <a:rPr lang="en-US" sz="1200" b="1" dirty="0">
                <a:solidFill>
                  <a:srgbClr val="4F81BD"/>
                </a:solidFill>
                <a:effectLst/>
                <a:latin typeface="Cambria" panose="02040503050406030204" pitchFamily="18" charset="0"/>
                <a:ea typeface="Cambria" panose="02040503050406030204" pitchFamily="18" charset="0"/>
              </a:rPr>
              <a:t>PARTICIPANTS OBLIGATIONS</a:t>
            </a:r>
            <a:endParaRPr lang="en-US" sz="1200" dirty="0">
              <a:effectLst/>
              <a:latin typeface="Cambria" panose="02040503050406030204" pitchFamily="18" charset="0"/>
              <a:ea typeface="Cambria" panose="02040503050406030204" pitchFamily="18" charset="0"/>
            </a:endParaRPr>
          </a:p>
          <a:p>
            <a:pPr marL="342900" lvl="0" indent="-342900">
              <a:buFont typeface="Symbol" panose="05050102010706020507" pitchFamily="18" charset="2"/>
              <a:buChar char=""/>
            </a:pPr>
            <a:r>
              <a:rPr lang="en-US" sz="1200" dirty="0">
                <a:effectLst/>
                <a:latin typeface="Cambria" panose="02040503050406030204" pitchFamily="18" charset="0"/>
                <a:ea typeface="Cambria" panose="02040503050406030204" pitchFamily="18" charset="0"/>
              </a:rPr>
              <a:t>Each participant is required to be present throughout the whole duration of the event.</a:t>
            </a:r>
          </a:p>
          <a:p>
            <a:pPr marL="342900" lvl="0" indent="-342900">
              <a:buFont typeface="Symbol" panose="05050102010706020507" pitchFamily="18" charset="2"/>
              <a:buChar char=""/>
            </a:pPr>
            <a:r>
              <a:rPr lang="en-US" sz="1200" dirty="0">
                <a:effectLst/>
                <a:latin typeface="Cambria" panose="02040503050406030204" pitchFamily="18" charset="0"/>
                <a:ea typeface="Cambria" panose="02040503050406030204" pitchFamily="18" charset="0"/>
              </a:rPr>
              <a:t>Each participant is obliged to take part also in all of the non-sport activities.</a:t>
            </a:r>
          </a:p>
          <a:p>
            <a:pPr marL="342900" lvl="0" indent="-342900">
              <a:buFont typeface="Symbol" panose="05050102010706020507" pitchFamily="18" charset="2"/>
              <a:buChar char=""/>
            </a:pPr>
            <a:r>
              <a:rPr lang="en-US" sz="1200" dirty="0">
                <a:effectLst/>
                <a:latin typeface="Cambria" panose="02040503050406030204" pitchFamily="18" charset="0"/>
                <a:ea typeface="Cambria" panose="02040503050406030204" pitchFamily="18" charset="0"/>
              </a:rPr>
              <a:t>Each team undertakes to participate together with all other participating teams.</a:t>
            </a:r>
          </a:p>
          <a:p>
            <a:pPr marL="342900" lvl="0" indent="-342900">
              <a:buFont typeface="Symbol" panose="05050102010706020507" pitchFamily="18" charset="2"/>
              <a:buChar char=""/>
            </a:pPr>
            <a:r>
              <a:rPr lang="en-US" sz="1200" dirty="0">
                <a:effectLst/>
                <a:latin typeface="Cambria" panose="02040503050406030204" pitchFamily="18" charset="0"/>
                <a:ea typeface="Cambria" panose="02040503050406030204" pitchFamily="18" charset="0"/>
              </a:rPr>
              <a:t>Each participant undertakes to participate together with all other participants.</a:t>
            </a:r>
          </a:p>
          <a:p>
            <a:pPr marL="342900" lvl="0" indent="-342900">
              <a:buFont typeface="Symbol" panose="05050102010706020507" pitchFamily="18" charset="2"/>
              <a:buChar char=""/>
            </a:pPr>
            <a:r>
              <a:rPr lang="en-US" sz="1200" dirty="0">
                <a:effectLst/>
                <a:latin typeface="Cambria" panose="02040503050406030204" pitchFamily="18" charset="0"/>
                <a:ea typeface="Cambria" panose="02040503050406030204" pitchFamily="18" charset="0"/>
              </a:rPr>
              <a:t>The absence of any member of a participating team from any part of the entire sport </a:t>
            </a:r>
            <a:r>
              <a:rPr lang="en-US" sz="1200" dirty="0" err="1">
                <a:effectLst/>
                <a:latin typeface="Cambria" panose="02040503050406030204" pitchFamily="18" charset="0"/>
                <a:ea typeface="Cambria" panose="02040503050406030204" pitchFamily="18" charset="0"/>
              </a:rPr>
              <a:t>programme</a:t>
            </a:r>
            <a:r>
              <a:rPr lang="en-US" sz="1200" dirty="0">
                <a:effectLst/>
                <a:latin typeface="Cambria" panose="02040503050406030204" pitchFamily="18" charset="0"/>
                <a:ea typeface="Cambria" panose="02040503050406030204" pitchFamily="18" charset="0"/>
              </a:rPr>
              <a:t>, opening-, prize-giving- and closing ceremonies and sociocultural </a:t>
            </a:r>
            <a:r>
              <a:rPr lang="en-US" sz="1200" dirty="0" err="1">
                <a:effectLst/>
                <a:latin typeface="Cambria" panose="02040503050406030204" pitchFamily="18" charset="0"/>
                <a:ea typeface="Cambria" panose="02040503050406030204" pitchFamily="18" charset="0"/>
              </a:rPr>
              <a:t>programme</a:t>
            </a:r>
            <a:r>
              <a:rPr lang="en-US" sz="1200" dirty="0">
                <a:effectLst/>
                <a:latin typeface="Cambria" panose="02040503050406030204" pitchFamily="18" charset="0"/>
                <a:ea typeface="Cambria" panose="02040503050406030204" pitchFamily="18" charset="0"/>
              </a:rPr>
              <a:t> may result in the team being excluded from the results.</a:t>
            </a:r>
          </a:p>
          <a:p>
            <a:pPr marL="342900" lvl="0" indent="-342900" algn="just">
              <a:lnSpc>
                <a:spcPct val="110000"/>
              </a:lnSpc>
              <a:spcBef>
                <a:spcPts val="130"/>
              </a:spcBef>
              <a:buFont typeface="Symbol" panose="05050102010706020507" pitchFamily="18" charset="2"/>
              <a:buChar char=""/>
            </a:pPr>
            <a:endParaRPr lang="en-US" sz="1200" dirty="0">
              <a:effectLst/>
              <a:latin typeface="Cambria" panose="02040503050406030204" pitchFamily="18" charset="0"/>
              <a:ea typeface="Cambria" panose="02040503050406030204" pitchFamily="18" charset="0"/>
            </a:endParaRPr>
          </a:p>
          <a:p>
            <a:pPr marL="603885" algn="just"/>
            <a:r>
              <a:rPr lang="fr-FR" sz="1200" b="1" dirty="0">
                <a:solidFill>
                  <a:srgbClr val="1F497D"/>
                </a:solidFill>
                <a:effectLst/>
                <a:latin typeface="Cambria" panose="02040503050406030204" pitchFamily="18" charset="0"/>
                <a:ea typeface="Cambria" panose="02040503050406030204" pitchFamily="18" charset="0"/>
              </a:rPr>
              <a:t> </a:t>
            </a:r>
            <a:endParaRPr lang="en-US" sz="1200" b="1" dirty="0">
              <a:effectLst/>
              <a:latin typeface="Cambria" panose="02040503050406030204" pitchFamily="18" charset="0"/>
              <a:ea typeface="Cambria" panose="02040503050406030204" pitchFamily="18" charset="0"/>
            </a:endParaRPr>
          </a:p>
        </p:txBody>
      </p:sp>
      <p:sp>
        <p:nvSpPr>
          <p:cNvPr id="2" name="TextBox 1"/>
          <p:cNvSpPr txBox="1"/>
          <p:nvPr/>
        </p:nvSpPr>
        <p:spPr>
          <a:xfrm>
            <a:off x="967431" y="540433"/>
            <a:ext cx="6367549" cy="646331"/>
          </a:xfrm>
          <a:prstGeom prst="rect">
            <a:avLst/>
          </a:prstGeom>
          <a:noFill/>
        </p:spPr>
        <p:txBody>
          <a:bodyPr wrap="square" rtlCol="0">
            <a:spAutoFit/>
          </a:bodyPr>
          <a:lstStyle/>
          <a:p>
            <a:r>
              <a:rPr lang="fr-FR" b="1" dirty="0">
                <a:solidFill>
                  <a:schemeClr val="accent1">
                    <a:lumMod val="50000"/>
                  </a:schemeClr>
                </a:solidFill>
                <a:latin typeface="Cambria" panose="02040503050406030204" pitchFamily="18" charset="0"/>
                <a:ea typeface="Cambria" panose="02040503050406030204" pitchFamily="18" charset="0"/>
              </a:rPr>
              <a:t>TEAM</a:t>
            </a:r>
            <a:r>
              <a:rPr lang="fr-FR" b="1" spc="30" dirty="0">
                <a:solidFill>
                  <a:schemeClr val="accent1">
                    <a:lumMod val="50000"/>
                  </a:schemeClr>
                </a:solidFill>
                <a:latin typeface="Cambria" panose="02040503050406030204" pitchFamily="18" charset="0"/>
                <a:ea typeface="Cambria" panose="02040503050406030204" pitchFamily="18" charset="0"/>
              </a:rPr>
              <a:t> </a:t>
            </a:r>
            <a:r>
              <a:rPr lang="fr-FR" b="1" dirty="0">
                <a:solidFill>
                  <a:schemeClr val="accent1">
                    <a:lumMod val="50000"/>
                  </a:schemeClr>
                </a:solidFill>
                <a:latin typeface="Cambria" panose="02040503050406030204" pitchFamily="18" charset="0"/>
                <a:ea typeface="Cambria" panose="02040503050406030204" pitchFamily="18" charset="0"/>
              </a:rPr>
              <a:t>OFFICIALS</a:t>
            </a:r>
            <a:r>
              <a:rPr lang="fr-FR" b="1" spc="30" dirty="0">
                <a:solidFill>
                  <a:schemeClr val="accent1">
                    <a:lumMod val="50000"/>
                  </a:schemeClr>
                </a:solidFill>
                <a:latin typeface="Cambria" panose="02040503050406030204" pitchFamily="18" charset="0"/>
                <a:ea typeface="Cambria" panose="02040503050406030204" pitchFamily="18" charset="0"/>
              </a:rPr>
              <a:t> </a:t>
            </a:r>
            <a:r>
              <a:rPr lang="fr-FR" b="1" dirty="0">
                <a:solidFill>
                  <a:schemeClr val="accent1">
                    <a:lumMod val="50000"/>
                  </a:schemeClr>
                </a:solidFill>
                <a:latin typeface="Cambria" panose="02040503050406030204" pitchFamily="18" charset="0"/>
                <a:ea typeface="Cambria" panose="02040503050406030204" pitchFamily="18" charset="0"/>
              </a:rPr>
              <a:t>(COACHES</a:t>
            </a:r>
            <a:r>
              <a:rPr lang="fr-FR" b="1" spc="85" dirty="0">
                <a:solidFill>
                  <a:schemeClr val="accent1">
                    <a:lumMod val="50000"/>
                  </a:schemeClr>
                </a:solidFill>
                <a:latin typeface="Cambria" panose="02040503050406030204" pitchFamily="18" charset="0"/>
                <a:ea typeface="Cambria" panose="02040503050406030204" pitchFamily="18" charset="0"/>
              </a:rPr>
              <a:t> </a:t>
            </a:r>
            <a:r>
              <a:rPr lang="fr-FR" b="1" dirty="0">
                <a:solidFill>
                  <a:schemeClr val="accent1">
                    <a:lumMod val="50000"/>
                  </a:schemeClr>
                </a:solidFill>
                <a:latin typeface="Cambria" panose="02040503050406030204" pitchFamily="18" charset="0"/>
                <a:ea typeface="Cambria" panose="02040503050406030204" pitchFamily="18" charset="0"/>
              </a:rPr>
              <a:t>AND</a:t>
            </a:r>
            <a:r>
              <a:rPr lang="fr-FR" b="1" spc="80" dirty="0">
                <a:solidFill>
                  <a:schemeClr val="accent1">
                    <a:lumMod val="50000"/>
                  </a:schemeClr>
                </a:solidFill>
                <a:latin typeface="Cambria" panose="02040503050406030204" pitchFamily="18" charset="0"/>
                <a:ea typeface="Cambria" panose="02040503050406030204" pitchFamily="18" charset="0"/>
              </a:rPr>
              <a:t> </a:t>
            </a:r>
            <a:r>
              <a:rPr lang="fr-FR" b="1" dirty="0">
                <a:solidFill>
                  <a:schemeClr val="accent1">
                    <a:lumMod val="50000"/>
                  </a:schemeClr>
                </a:solidFill>
                <a:latin typeface="Cambria" panose="02040503050406030204" pitchFamily="18" charset="0"/>
                <a:ea typeface="Cambria" panose="02040503050406030204" pitchFamily="18" charset="0"/>
              </a:rPr>
              <a:t>OTHER</a:t>
            </a:r>
            <a:r>
              <a:rPr lang="fr-FR" b="1" spc="85" dirty="0">
                <a:solidFill>
                  <a:schemeClr val="accent1">
                    <a:lumMod val="50000"/>
                  </a:schemeClr>
                </a:solidFill>
                <a:latin typeface="Cambria" panose="02040503050406030204" pitchFamily="18" charset="0"/>
                <a:ea typeface="Cambria" panose="02040503050406030204" pitchFamily="18" charset="0"/>
              </a:rPr>
              <a:t> </a:t>
            </a:r>
            <a:r>
              <a:rPr lang="fr-FR" b="1" dirty="0">
                <a:solidFill>
                  <a:schemeClr val="accent1">
                    <a:lumMod val="50000"/>
                  </a:schemeClr>
                </a:solidFill>
                <a:latin typeface="Cambria" panose="02040503050406030204" pitchFamily="18" charset="0"/>
                <a:ea typeface="Cambria" panose="02040503050406030204" pitchFamily="18" charset="0"/>
              </a:rPr>
              <a:t>TEAM</a:t>
            </a:r>
            <a:r>
              <a:rPr lang="fr-FR" b="1" spc="80" dirty="0">
                <a:solidFill>
                  <a:schemeClr val="accent1">
                    <a:lumMod val="50000"/>
                  </a:schemeClr>
                </a:solidFill>
                <a:latin typeface="Cambria" panose="02040503050406030204" pitchFamily="18" charset="0"/>
                <a:ea typeface="Cambria" panose="02040503050406030204" pitchFamily="18" charset="0"/>
              </a:rPr>
              <a:t> </a:t>
            </a:r>
            <a:r>
              <a:rPr lang="fr-FR" b="1" dirty="0">
                <a:solidFill>
                  <a:schemeClr val="accent1">
                    <a:lumMod val="50000"/>
                  </a:schemeClr>
                </a:solidFill>
                <a:latin typeface="Cambria" panose="02040503050406030204" pitchFamily="18" charset="0"/>
                <a:ea typeface="Cambria" panose="02040503050406030204" pitchFamily="18" charset="0"/>
              </a:rPr>
              <a:t>OFFICIALS)</a:t>
            </a:r>
            <a:endParaRPr lang="en-US" dirty="0">
              <a:solidFill>
                <a:schemeClr val="accent1">
                  <a:lumMod val="50000"/>
                </a:schemeClr>
              </a:solidFill>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2681634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4C4B98A-3030-4F2D-1AF7-D0C950580058}"/>
              </a:ext>
            </a:extLst>
          </p:cNvPr>
          <p:cNvSpPr txBox="1"/>
          <p:nvPr/>
        </p:nvSpPr>
        <p:spPr>
          <a:xfrm>
            <a:off x="2930040" y="591865"/>
            <a:ext cx="2772492" cy="461665"/>
          </a:xfrm>
          <a:prstGeom prst="rect">
            <a:avLst/>
          </a:prstGeom>
          <a:noFill/>
        </p:spPr>
        <p:txBody>
          <a:bodyPr wrap="square">
            <a:spAutoFit/>
          </a:bodyPr>
          <a:lstStyle/>
          <a:p>
            <a:r>
              <a:rPr lang="en-US" sz="2400" b="1" dirty="0">
                <a:solidFill>
                  <a:schemeClr val="accent1">
                    <a:lumMod val="50000"/>
                  </a:schemeClr>
                </a:solidFill>
                <a:latin typeface="Cambria" panose="02040503050406030204" pitchFamily="18" charset="0"/>
                <a:ea typeface="Cambria" panose="02040503050406030204" pitchFamily="18" charset="0"/>
              </a:rPr>
              <a:t>TECHNICAL RULES</a:t>
            </a:r>
          </a:p>
        </p:txBody>
      </p:sp>
      <p:sp>
        <p:nvSpPr>
          <p:cNvPr id="12" name="TextBox 11">
            <a:extLst>
              <a:ext uri="{FF2B5EF4-FFF2-40B4-BE49-F238E27FC236}">
                <a16:creationId xmlns:a16="http://schemas.microsoft.com/office/drawing/2014/main" id="{F5CC573C-E177-77EB-D6B2-1AB12327DA21}"/>
              </a:ext>
            </a:extLst>
          </p:cNvPr>
          <p:cNvSpPr txBox="1"/>
          <p:nvPr/>
        </p:nvSpPr>
        <p:spPr>
          <a:xfrm>
            <a:off x="3844809" y="1359899"/>
            <a:ext cx="4523049" cy="1015663"/>
          </a:xfrm>
          <a:prstGeom prst="rect">
            <a:avLst/>
          </a:prstGeom>
          <a:noFill/>
        </p:spPr>
        <p:txBody>
          <a:bodyPr wrap="square">
            <a:spAutoFit/>
          </a:bodyPr>
          <a:lstStyle/>
          <a:p>
            <a:pPr algn="just"/>
            <a:r>
              <a:rPr lang="en-US" sz="1200" dirty="0">
                <a:latin typeface="Cambria" panose="02040503050406030204" pitchFamily="18" charset="0"/>
                <a:ea typeface="Cambria" panose="02040503050406030204" pitchFamily="18" charset="0"/>
              </a:rPr>
              <a:t>All activities will be unified. Workshops groups and sport activities teams will be mixed. The groups/teams will be composed by random selection from schools and Special Olympic teams’ pupils. Boys and Girls, of various nationalities, will randomly participate at the same group/team. </a:t>
            </a:r>
          </a:p>
        </p:txBody>
      </p:sp>
      <p:sp>
        <p:nvSpPr>
          <p:cNvPr id="14" name="TextBox 13">
            <a:extLst>
              <a:ext uri="{FF2B5EF4-FFF2-40B4-BE49-F238E27FC236}">
                <a16:creationId xmlns:a16="http://schemas.microsoft.com/office/drawing/2014/main" id="{0D10159F-5E29-4FFC-F4BB-FA9D054AF99F}"/>
              </a:ext>
            </a:extLst>
          </p:cNvPr>
          <p:cNvSpPr txBox="1"/>
          <p:nvPr/>
        </p:nvSpPr>
        <p:spPr>
          <a:xfrm>
            <a:off x="3844808" y="2523990"/>
            <a:ext cx="4523049" cy="2862322"/>
          </a:xfrm>
          <a:prstGeom prst="rect">
            <a:avLst/>
          </a:prstGeom>
          <a:noFill/>
        </p:spPr>
        <p:txBody>
          <a:bodyPr wrap="square">
            <a:spAutoFit/>
          </a:bodyPr>
          <a:lstStyle/>
          <a:p>
            <a:pPr algn="just"/>
            <a:r>
              <a:rPr lang="en-US" sz="1200" b="1" dirty="0">
                <a:solidFill>
                  <a:schemeClr val="accent1">
                    <a:lumMod val="50000"/>
                  </a:schemeClr>
                </a:solidFill>
                <a:latin typeface="Cambria" panose="02040503050406030204" pitchFamily="18" charset="0"/>
                <a:ea typeface="Cambria" panose="02040503050406030204" pitchFamily="18" charset="0"/>
              </a:rPr>
              <a:t>Entries per event MIXED GROUPS/TEAMS GENERAL RULES</a:t>
            </a:r>
          </a:p>
          <a:p>
            <a:pPr algn="just"/>
            <a:r>
              <a:rPr lang="en-US" sz="1200" b="1" dirty="0">
                <a:latin typeface="Cambria" panose="02040503050406030204" pitchFamily="18" charset="0"/>
                <a:ea typeface="Cambria" panose="02040503050406030204" pitchFamily="18" charset="0"/>
              </a:rPr>
              <a:t> </a:t>
            </a:r>
          </a:p>
          <a:p>
            <a:pPr marL="171450" indent="-171450" algn="just">
              <a:buFont typeface="Arial" panose="020B0604020202020204" pitchFamily="34" charset="0"/>
              <a:buChar char="•"/>
            </a:pPr>
            <a:r>
              <a:rPr lang="en-US" sz="1200" dirty="0">
                <a:latin typeface="Cambria" panose="02040503050406030204" pitchFamily="18" charset="0"/>
                <a:ea typeface="Cambria" panose="02040503050406030204" pitchFamily="18" charset="0"/>
              </a:rPr>
              <a:t>The students may be from the same school or from different schools. As the event focuses on education and culture, students can be selected from any kind of sport, but they should have special merits in school sport in the country concerned </a:t>
            </a:r>
          </a:p>
          <a:p>
            <a:pPr marL="171450" indent="-171450" algn="just">
              <a:buFont typeface="Arial" panose="020B0604020202020204" pitchFamily="34" charset="0"/>
              <a:buChar char="•"/>
            </a:pPr>
            <a:r>
              <a:rPr lang="en-US" sz="1200" dirty="0">
                <a:latin typeface="Cambria" panose="02040503050406030204" pitchFamily="18" charset="0"/>
                <a:ea typeface="Cambria" panose="02040503050406030204" pitchFamily="18" charset="0"/>
              </a:rPr>
              <a:t>Each country may additionally enter one or more delegations composed of pupils with intellectual disability (Special Olympics Teams). Mixed Teams can also be formed. </a:t>
            </a:r>
          </a:p>
          <a:p>
            <a:pPr marL="171450" indent="-171450" algn="just">
              <a:buFont typeface="Arial" panose="020B0604020202020204" pitchFamily="34" charset="0"/>
              <a:buChar char="•"/>
            </a:pPr>
            <a:r>
              <a:rPr lang="en-US" sz="1200" dirty="0">
                <a:latin typeface="Cambria" panose="02040503050406030204" pitchFamily="18" charset="0"/>
                <a:ea typeface="Cambria" panose="02040503050406030204" pitchFamily="18" charset="0"/>
              </a:rPr>
              <a:t>Neither older nor younger student will be accepted, unless for the Special Olympics Teams where exceptions can be requested. PRIZE-GIVING Each participant will receive a commemorative certificate. As it is an “Education through Sport” event, no medals will be presented. INFO DESK There will be an Info Desk within the lobby of the hotels.</a:t>
            </a: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l="22221" t="3334" r="23334" b="6665"/>
          <a:stretch>
            <a:fillRect/>
          </a:stretch>
        </p:blipFill>
        <p:spPr bwMode="auto">
          <a:xfrm>
            <a:off x="814648" y="1453033"/>
            <a:ext cx="2756908" cy="4556613"/>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62310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239777-418D-FB53-C4AF-06FD3FE30A9E}"/>
              </a:ext>
            </a:extLst>
          </p:cNvPr>
          <p:cNvSpPr txBox="1"/>
          <p:nvPr/>
        </p:nvSpPr>
        <p:spPr>
          <a:xfrm>
            <a:off x="3341178" y="469123"/>
            <a:ext cx="2379903" cy="461665"/>
          </a:xfrm>
          <a:prstGeom prst="rect">
            <a:avLst/>
          </a:prstGeom>
          <a:noFill/>
        </p:spPr>
        <p:txBody>
          <a:bodyPr wrap="square">
            <a:spAutoFit/>
          </a:bodyPr>
          <a:lstStyle/>
          <a:p>
            <a:r>
              <a:rPr lang="en-US" sz="2400" b="1" dirty="0">
                <a:solidFill>
                  <a:schemeClr val="accent1">
                    <a:lumMod val="50000"/>
                  </a:schemeClr>
                </a:solidFill>
                <a:latin typeface="Cambria" panose="02040503050406030204" pitchFamily="18" charset="0"/>
                <a:ea typeface="Cambria" panose="02040503050406030204" pitchFamily="18" charset="0"/>
              </a:rPr>
              <a:t>REGISTRATION</a:t>
            </a:r>
          </a:p>
        </p:txBody>
      </p:sp>
      <p:sp>
        <p:nvSpPr>
          <p:cNvPr id="6" name="TextBox 5">
            <a:extLst>
              <a:ext uri="{FF2B5EF4-FFF2-40B4-BE49-F238E27FC236}">
                <a16:creationId xmlns:a16="http://schemas.microsoft.com/office/drawing/2014/main" id="{81D6F1CD-5BDD-1E75-47D1-F9A1C6714F9D}"/>
              </a:ext>
            </a:extLst>
          </p:cNvPr>
          <p:cNvSpPr txBox="1"/>
          <p:nvPr/>
        </p:nvSpPr>
        <p:spPr>
          <a:xfrm>
            <a:off x="533401" y="930788"/>
            <a:ext cx="7995458" cy="4708981"/>
          </a:xfrm>
          <a:prstGeom prst="rect">
            <a:avLst/>
          </a:prstGeom>
          <a:noFill/>
        </p:spPr>
        <p:txBody>
          <a:bodyPr wrap="square">
            <a:spAutoFit/>
          </a:bodyPr>
          <a:lstStyle/>
          <a:p>
            <a:r>
              <a:rPr lang="en-US" sz="1200" b="1" dirty="0">
                <a:solidFill>
                  <a:schemeClr val="accent1">
                    <a:lumMod val="50000"/>
                  </a:schemeClr>
                </a:solidFill>
                <a:latin typeface="Cambria" panose="02040503050406030204" pitchFamily="18" charset="0"/>
                <a:ea typeface="Cambria" panose="02040503050406030204" pitchFamily="18" charset="0"/>
              </a:rPr>
              <a:t>How to register</a:t>
            </a:r>
          </a:p>
          <a:p>
            <a:endParaRPr lang="en-US" sz="1200" dirty="0">
              <a:latin typeface="Cambria" panose="02040503050406030204" pitchFamily="18" charset="0"/>
              <a:ea typeface="Cambria" panose="02040503050406030204" pitchFamily="18" charset="0"/>
            </a:endParaRPr>
          </a:p>
          <a:p>
            <a:r>
              <a:rPr lang="en-US" sz="1200" dirty="0">
                <a:latin typeface="Cambria" panose="02040503050406030204" pitchFamily="18" charset="0"/>
                <a:ea typeface="Cambria" panose="02040503050406030204" pitchFamily="18" charset="0"/>
              </a:rPr>
              <a:t>All members/schools who intend to participate in the event should fill in a registration form, which can be found enclosed to Bulletin 1. All application to be sent to the email: info@europeanschoolsport.com . </a:t>
            </a:r>
          </a:p>
          <a:p>
            <a:r>
              <a:rPr lang="en-US" sz="1200" dirty="0">
                <a:latin typeface="Cambria" panose="02040503050406030204" pitchFamily="18" charset="0"/>
                <a:ea typeface="Cambria" panose="02040503050406030204" pitchFamily="18" charset="0"/>
              </a:rPr>
              <a:t>The registration process is divided into 2 phases: </a:t>
            </a:r>
          </a:p>
          <a:p>
            <a:endParaRPr lang="en-US" sz="1200" dirty="0">
              <a:latin typeface="Cambria" panose="02040503050406030204" pitchFamily="18" charset="0"/>
              <a:ea typeface="Cambria" panose="02040503050406030204" pitchFamily="18" charset="0"/>
            </a:endParaRPr>
          </a:p>
          <a:p>
            <a:r>
              <a:rPr lang="en-US" sz="1200" dirty="0">
                <a:latin typeface="Cambria" panose="02040503050406030204" pitchFamily="18" charset="0"/>
                <a:ea typeface="Cambria" panose="02040503050406030204" pitchFamily="18" charset="0"/>
              </a:rPr>
              <a:t>November 30, 2024 Opening of registration phase 1 </a:t>
            </a:r>
          </a:p>
          <a:p>
            <a:r>
              <a:rPr lang="en-US" sz="1200" dirty="0">
                <a:latin typeface="Cambria" panose="02040503050406030204" pitchFamily="18" charset="0"/>
                <a:ea typeface="Cambria" panose="02040503050406030204" pitchFamily="18" charset="0"/>
              </a:rPr>
              <a:t>January 20, 2025 Closing of registration phase 1/ Payment of deposits </a:t>
            </a:r>
          </a:p>
          <a:p>
            <a:r>
              <a:rPr lang="en-US" sz="1200" dirty="0">
                <a:latin typeface="Cambria" panose="02040503050406030204" pitchFamily="18" charset="0"/>
                <a:ea typeface="Cambria" panose="02040503050406030204" pitchFamily="18" charset="0"/>
              </a:rPr>
              <a:t>January 21, 2025 Opening of registration phase 2 </a:t>
            </a:r>
          </a:p>
          <a:p>
            <a:r>
              <a:rPr lang="en-US" sz="1200" dirty="0">
                <a:latin typeface="Cambria" panose="02040503050406030204" pitchFamily="18" charset="0"/>
                <a:ea typeface="Cambria" panose="02040503050406030204" pitchFamily="18" charset="0"/>
              </a:rPr>
              <a:t>January 21 – March </a:t>
            </a:r>
            <a:r>
              <a:rPr lang="en-US" sz="1200" dirty="0" smtClean="0">
                <a:latin typeface="Cambria" panose="02040503050406030204" pitchFamily="18" charset="0"/>
                <a:ea typeface="Cambria" panose="02040503050406030204" pitchFamily="18" charset="0"/>
              </a:rPr>
              <a:t>20, </a:t>
            </a:r>
            <a:r>
              <a:rPr lang="en-US" sz="1200" dirty="0">
                <a:latin typeface="Cambria" panose="02040503050406030204" pitchFamily="18" charset="0"/>
                <a:ea typeface="Cambria" panose="02040503050406030204" pitchFamily="18" charset="0"/>
              </a:rPr>
              <a:t>2025 New entries under the approval of LOC </a:t>
            </a:r>
          </a:p>
          <a:p>
            <a:r>
              <a:rPr lang="en-US" sz="1200" dirty="0">
                <a:latin typeface="Cambria" panose="02040503050406030204" pitchFamily="18" charset="0"/>
                <a:ea typeface="Cambria" panose="02040503050406030204" pitchFamily="18" charset="0"/>
              </a:rPr>
              <a:t>March 20, 2025 Closing of registration phase 2 / Payment of final balance</a:t>
            </a:r>
            <a:r>
              <a:rPr lang="en-US" sz="1200" dirty="0">
                <a:highlight>
                  <a:srgbClr val="FFFF00"/>
                </a:highlight>
                <a:latin typeface="Cambria" panose="02040503050406030204" pitchFamily="18" charset="0"/>
                <a:ea typeface="Cambria" panose="02040503050406030204" pitchFamily="18" charset="0"/>
              </a:rPr>
              <a:t> </a:t>
            </a:r>
          </a:p>
          <a:p>
            <a:endParaRPr lang="en-US" sz="1200" dirty="0">
              <a:latin typeface="Cambria" panose="02040503050406030204" pitchFamily="18" charset="0"/>
              <a:ea typeface="Cambria" panose="02040503050406030204" pitchFamily="18" charset="0"/>
            </a:endParaRPr>
          </a:p>
          <a:p>
            <a:r>
              <a:rPr lang="en-US" sz="1200" b="1" dirty="0">
                <a:solidFill>
                  <a:schemeClr val="accent1">
                    <a:lumMod val="50000"/>
                  </a:schemeClr>
                </a:solidFill>
                <a:latin typeface="Cambria" panose="02040503050406030204" pitchFamily="18" charset="0"/>
                <a:ea typeface="Cambria" panose="02040503050406030204" pitchFamily="18" charset="0"/>
              </a:rPr>
              <a:t>Phase 1 </a:t>
            </a:r>
          </a:p>
          <a:p>
            <a:r>
              <a:rPr lang="en-US" sz="1200" dirty="0">
                <a:latin typeface="Cambria" panose="02040503050406030204" pitchFamily="18" charset="0"/>
                <a:ea typeface="Cambria" panose="02040503050406030204" pitchFamily="18" charset="0"/>
              </a:rPr>
              <a:t>November 30, 2024 – </a:t>
            </a:r>
            <a:r>
              <a:rPr lang="en-US" sz="1200" dirty="0">
                <a:latin typeface="Cambria" panose="02040503050406030204" pitchFamily="18" charset="0"/>
                <a:ea typeface="Cambria" panose="02040503050406030204" pitchFamily="18" charset="0"/>
              </a:rPr>
              <a:t>January 20, 2025 *deposit payment </a:t>
            </a:r>
            <a:endParaRPr lang="en-US" sz="1200" dirty="0">
              <a:highlight>
                <a:srgbClr val="FFFF00"/>
              </a:highlight>
              <a:latin typeface="Cambria" panose="02040503050406030204" pitchFamily="18" charset="0"/>
              <a:ea typeface="Cambria" panose="02040503050406030204" pitchFamily="18" charset="0"/>
            </a:endParaRPr>
          </a:p>
          <a:p>
            <a:r>
              <a:rPr lang="en-US" sz="1200" i="1" dirty="0">
                <a:latin typeface="Cambria" panose="02040503050406030204" pitchFamily="18" charset="0"/>
                <a:ea typeface="Cambria" panose="02040503050406030204" pitchFamily="18" charset="0"/>
              </a:rPr>
              <a:t>During registration phase 1 registering delegations shall indicate their intention of participation and the number of teams/participants per category that they wish to enter. NOTE: When registering, Registration Form must be confirmed by National School Sport Federation of other legal entity recognized by ESSF</a:t>
            </a:r>
            <a:r>
              <a:rPr lang="en-US" sz="1200" dirty="0">
                <a:latin typeface="Cambria" panose="02040503050406030204" pitchFamily="18" charset="0"/>
                <a:ea typeface="Cambria" panose="02040503050406030204" pitchFamily="18" charset="0"/>
              </a:rPr>
              <a:t>. </a:t>
            </a:r>
          </a:p>
          <a:p>
            <a:endParaRPr lang="en-US" sz="1200" dirty="0">
              <a:latin typeface="Cambria" panose="02040503050406030204" pitchFamily="18" charset="0"/>
              <a:ea typeface="Cambria" panose="02040503050406030204" pitchFamily="18" charset="0"/>
            </a:endParaRPr>
          </a:p>
          <a:p>
            <a:r>
              <a:rPr lang="en-US" sz="1200" b="1" dirty="0">
                <a:solidFill>
                  <a:schemeClr val="accent1">
                    <a:lumMod val="50000"/>
                  </a:schemeClr>
                </a:solidFill>
                <a:latin typeface="Cambria" panose="02040503050406030204" pitchFamily="18" charset="0"/>
                <a:ea typeface="Cambria" panose="02040503050406030204" pitchFamily="18" charset="0"/>
              </a:rPr>
              <a:t>Phase 2 </a:t>
            </a:r>
          </a:p>
          <a:p>
            <a:r>
              <a:rPr lang="en-US" sz="1200" dirty="0">
                <a:latin typeface="Cambria" panose="02040503050406030204" pitchFamily="18" charset="0"/>
                <a:ea typeface="Cambria" panose="02040503050406030204" pitchFamily="18" charset="0"/>
              </a:rPr>
              <a:t>January 21, 2025 – March 20, 2025</a:t>
            </a:r>
          </a:p>
          <a:p>
            <a:r>
              <a:rPr lang="en-US" sz="1200" i="1" dirty="0">
                <a:latin typeface="Cambria" panose="02040503050406030204" pitchFamily="18" charset="0"/>
                <a:ea typeface="Cambria" panose="02040503050406030204" pitchFamily="18" charset="0"/>
              </a:rPr>
              <a:t>Registration phase 2 will only be opened after the *deposit has been paid or an agreement with the LOC has been reached. During Phase 2 registration, countries shall enter the exact detailed information for each participant (name, date of birth, gender photo, dietary requirements, referee certificate). In addition, submitting the travel plan is required. Registration form 2 will be sent on delegation e-mail after deposit payment. From January 21 up to March 20 new entries (phase 1) are possible under the approval of LOC .</a:t>
            </a:r>
          </a:p>
        </p:txBody>
      </p:sp>
    </p:spTree>
    <p:extLst>
      <p:ext uri="{BB962C8B-B14F-4D97-AF65-F5344CB8AC3E}">
        <p14:creationId xmlns:p14="http://schemas.microsoft.com/office/powerpoint/2010/main" val="2286731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1992" y="1064399"/>
            <a:ext cx="4528896" cy="5195085"/>
          </a:xfrm>
        </p:spPr>
        <p:txBody>
          <a:bodyPr>
            <a:normAutofit fontScale="92500" lnSpcReduction="20000"/>
          </a:bodyPr>
          <a:lstStyle/>
          <a:p>
            <a:pPr>
              <a:spcBef>
                <a:spcPts val="0"/>
              </a:spcBef>
            </a:pPr>
            <a:r>
              <a:rPr lang="fr-FR" sz="1300" dirty="0">
                <a:solidFill>
                  <a:schemeClr val="tx1"/>
                </a:solidFill>
                <a:effectLst/>
                <a:latin typeface="Cambria" panose="02040503050406030204" pitchFamily="18" charset="0"/>
                <a:ea typeface="Cambria" panose="02040503050406030204" pitchFamily="18" charset="0"/>
              </a:rPr>
              <a:t>To</a:t>
            </a:r>
            <a:r>
              <a:rPr lang="fr-FR" sz="1300" spc="85"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participate</a:t>
            </a:r>
            <a:r>
              <a:rPr lang="fr-FR" sz="1300" dirty="0">
                <a:solidFill>
                  <a:schemeClr val="tx1"/>
                </a:solidFill>
                <a:effectLst/>
                <a:latin typeface="Cambria" panose="02040503050406030204" pitchFamily="18" charset="0"/>
                <a:ea typeface="Cambria" panose="02040503050406030204" pitchFamily="18" charset="0"/>
              </a:rPr>
              <a:t>,</a:t>
            </a:r>
            <a:r>
              <a:rPr lang="fr-FR" sz="1300" spc="85"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each</a:t>
            </a:r>
            <a:r>
              <a:rPr lang="fr-FR" sz="1300"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Delegation</a:t>
            </a:r>
            <a:r>
              <a:rPr lang="fr-FR" sz="1300" spc="90"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is</a:t>
            </a:r>
            <a:r>
              <a:rPr lang="fr-FR" sz="1300" spc="85"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required</a:t>
            </a:r>
            <a:r>
              <a:rPr lang="fr-FR" sz="1300" spc="85"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to</a:t>
            </a:r>
            <a:r>
              <a:rPr lang="fr-FR" sz="1300" spc="90"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make</a:t>
            </a:r>
            <a:r>
              <a:rPr lang="fr-FR" sz="1300" spc="85"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two</a:t>
            </a:r>
            <a:r>
              <a:rPr lang="fr-FR" sz="1300" spc="90"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(2)</a:t>
            </a:r>
            <a:r>
              <a:rPr lang="fr-FR" sz="1300" spc="85"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payments</a:t>
            </a:r>
            <a:r>
              <a:rPr lang="fr-FR" sz="1300" dirty="0">
                <a:solidFill>
                  <a:schemeClr val="tx1"/>
                </a:solidFill>
                <a:effectLst/>
                <a:latin typeface="Cambria" panose="02040503050406030204" pitchFamily="18" charset="0"/>
                <a:ea typeface="Cambria" panose="02040503050406030204" pitchFamily="18" charset="0"/>
              </a:rPr>
              <a:t>:</a:t>
            </a:r>
          </a:p>
          <a:p>
            <a:pPr marL="450215"/>
            <a:endParaRPr lang="en-US" sz="1300" dirty="0">
              <a:solidFill>
                <a:schemeClr val="tx1"/>
              </a:solidFill>
              <a:effectLst/>
              <a:latin typeface="Cambria" panose="02040503050406030204" pitchFamily="18" charset="0"/>
              <a:ea typeface="Cambria" panose="02040503050406030204" pitchFamily="18" charset="0"/>
            </a:endParaRPr>
          </a:p>
          <a:p>
            <a:pPr marL="342900" lvl="0" indent="-342900">
              <a:spcBef>
                <a:spcPts val="130"/>
              </a:spcBef>
              <a:buSzPts val="1000"/>
              <a:buFont typeface="Calibri" panose="020F0502020204030204" pitchFamily="34" charset="0"/>
              <a:buAutoNum type="arabicPeriod"/>
              <a:tabLst>
                <a:tab pos="630555" algn="l"/>
              </a:tabLst>
            </a:pPr>
            <a:r>
              <a:rPr lang="fr-FR" sz="1300" b="1" i="1" spc="-5" dirty="0" err="1">
                <a:solidFill>
                  <a:schemeClr val="accent1">
                    <a:lumMod val="50000"/>
                  </a:schemeClr>
                </a:solidFill>
                <a:effectLst/>
                <a:latin typeface="Cambria" panose="02040503050406030204" pitchFamily="18" charset="0"/>
                <a:ea typeface="Cambria" panose="02040503050406030204" pitchFamily="18" charset="0"/>
              </a:rPr>
              <a:t>Depos</a:t>
            </a:r>
            <a:r>
              <a:rPr lang="fr-FR" sz="1300" b="1" i="1" spc="-5" dirty="0" err="1">
                <a:solidFill>
                  <a:schemeClr val="accent1">
                    <a:lumMod val="50000"/>
                  </a:schemeClr>
                </a:solidFill>
                <a:latin typeface="Cambria" panose="02040503050406030204" pitchFamily="18" charset="0"/>
                <a:ea typeface="Cambria" panose="02040503050406030204" pitchFamily="18" charset="0"/>
              </a:rPr>
              <a:t>it</a:t>
            </a:r>
            <a:r>
              <a:rPr lang="fr-FR" sz="1300" b="1" i="1" spc="100" dirty="0">
                <a:solidFill>
                  <a:schemeClr val="accent1">
                    <a:lumMod val="50000"/>
                  </a:schemeClr>
                </a:solidFill>
                <a:latin typeface="Cambria" panose="02040503050406030204" pitchFamily="18" charset="0"/>
                <a:ea typeface="Cambria" panose="02040503050406030204" pitchFamily="18" charset="0"/>
              </a:rPr>
              <a:t> </a:t>
            </a:r>
            <a:r>
              <a:rPr lang="fr-FR" sz="1300" b="1" i="1" spc="100" dirty="0" err="1">
                <a:solidFill>
                  <a:schemeClr val="accent1">
                    <a:lumMod val="50000"/>
                  </a:schemeClr>
                </a:solidFill>
                <a:latin typeface="Cambria" panose="02040503050406030204" pitchFamily="18" charset="0"/>
                <a:ea typeface="Cambria" panose="02040503050406030204" pitchFamily="18" charset="0"/>
              </a:rPr>
              <a:t>pa</a:t>
            </a:r>
            <a:r>
              <a:rPr lang="fr-FR" sz="1300" b="1" i="1" spc="-5" dirty="0" err="1">
                <a:solidFill>
                  <a:schemeClr val="accent1">
                    <a:lumMod val="50000"/>
                  </a:schemeClr>
                </a:solidFill>
                <a:effectLst/>
                <a:latin typeface="Cambria" panose="02040503050406030204" pitchFamily="18" charset="0"/>
                <a:ea typeface="Cambria" panose="02040503050406030204" pitchFamily="18" charset="0"/>
              </a:rPr>
              <a:t>yment</a:t>
            </a:r>
            <a:endParaRPr lang="en-US" sz="1300" b="1" spc="-5" dirty="0">
              <a:solidFill>
                <a:schemeClr val="accent1">
                  <a:lumMod val="50000"/>
                </a:schemeClr>
              </a:solidFill>
              <a:effectLst/>
              <a:latin typeface="Cambria" panose="02040503050406030204" pitchFamily="18" charset="0"/>
              <a:ea typeface="Cambria" panose="02040503050406030204" pitchFamily="18" charset="0"/>
            </a:endParaRPr>
          </a:p>
          <a:p>
            <a:pPr marL="342900" lvl="0" indent="-342900">
              <a:spcBef>
                <a:spcPts val="130"/>
              </a:spcBef>
              <a:buSzPts val="1000"/>
              <a:buFont typeface="Calibri" panose="020F0502020204030204" pitchFamily="34" charset="0"/>
              <a:buAutoNum type="arabicPeriod"/>
              <a:tabLst>
                <a:tab pos="630555" algn="l"/>
              </a:tabLst>
            </a:pPr>
            <a:r>
              <a:rPr lang="fr-FR" sz="1300" b="1" i="1" spc="-5" dirty="0">
                <a:solidFill>
                  <a:schemeClr val="accent1">
                    <a:lumMod val="50000"/>
                  </a:schemeClr>
                </a:solidFill>
                <a:effectLst/>
                <a:latin typeface="Cambria" panose="02040503050406030204" pitchFamily="18" charset="0"/>
                <a:ea typeface="Cambria" panose="02040503050406030204" pitchFamily="18" charset="0"/>
              </a:rPr>
              <a:t>Balance</a:t>
            </a:r>
            <a:r>
              <a:rPr lang="fr-FR" sz="1300" b="1" i="1" spc="80" dirty="0">
                <a:solidFill>
                  <a:schemeClr val="accent1">
                    <a:lumMod val="50000"/>
                  </a:schemeClr>
                </a:solidFill>
                <a:effectLst/>
                <a:latin typeface="Cambria" panose="02040503050406030204" pitchFamily="18" charset="0"/>
                <a:ea typeface="Cambria" panose="02040503050406030204" pitchFamily="18" charset="0"/>
              </a:rPr>
              <a:t> </a:t>
            </a:r>
            <a:r>
              <a:rPr lang="fr-FR" sz="1300" b="1" i="1" spc="-5" dirty="0" err="1">
                <a:solidFill>
                  <a:schemeClr val="accent1">
                    <a:lumMod val="50000"/>
                  </a:schemeClr>
                </a:solidFill>
                <a:effectLst/>
                <a:latin typeface="Cambria" panose="02040503050406030204" pitchFamily="18" charset="0"/>
                <a:ea typeface="Cambria" panose="02040503050406030204" pitchFamily="18" charset="0"/>
              </a:rPr>
              <a:t>fee</a:t>
            </a:r>
            <a:r>
              <a:rPr lang="fr-FR" sz="1300" b="1" i="1" spc="80" dirty="0">
                <a:solidFill>
                  <a:schemeClr val="accent1">
                    <a:lumMod val="50000"/>
                  </a:schemeClr>
                </a:solidFill>
                <a:effectLst/>
                <a:latin typeface="Cambria" panose="02040503050406030204" pitchFamily="18" charset="0"/>
                <a:ea typeface="Cambria" panose="02040503050406030204" pitchFamily="18" charset="0"/>
              </a:rPr>
              <a:t> </a:t>
            </a:r>
            <a:r>
              <a:rPr lang="fr-FR" sz="1300" b="1" i="1" spc="-5" dirty="0" err="1">
                <a:solidFill>
                  <a:schemeClr val="accent1">
                    <a:lumMod val="50000"/>
                  </a:schemeClr>
                </a:solidFill>
                <a:effectLst/>
                <a:latin typeface="Cambria" panose="02040503050406030204" pitchFamily="18" charset="0"/>
                <a:ea typeface="Cambria" panose="02040503050406030204" pitchFamily="18" charset="0"/>
              </a:rPr>
              <a:t>payment</a:t>
            </a:r>
            <a:endParaRPr lang="en-US" sz="1300" b="1" spc="-5" dirty="0">
              <a:solidFill>
                <a:schemeClr val="accent1">
                  <a:lumMod val="50000"/>
                </a:schemeClr>
              </a:solidFill>
              <a:effectLst/>
              <a:latin typeface="Cambria" panose="02040503050406030204" pitchFamily="18" charset="0"/>
              <a:ea typeface="Cambria" panose="02040503050406030204" pitchFamily="18" charset="0"/>
            </a:endParaRPr>
          </a:p>
          <a:p>
            <a:pPr>
              <a:spcBef>
                <a:spcPts val="130"/>
              </a:spcBef>
              <a:tabLst>
                <a:tab pos="820420" algn="l"/>
              </a:tabLst>
            </a:pPr>
            <a:r>
              <a:rPr lang="fr-FR" sz="1200" i="1" dirty="0">
                <a:solidFill>
                  <a:schemeClr val="tx1"/>
                </a:solidFill>
                <a:effectLst/>
                <a:latin typeface="Cambria" panose="02040503050406030204" pitchFamily="18" charset="0"/>
                <a:ea typeface="Cambria" panose="02040503050406030204" pitchFamily="18" charset="0"/>
              </a:rPr>
              <a:t> </a:t>
            </a:r>
            <a:endParaRPr lang="en-US" sz="1100" dirty="0">
              <a:solidFill>
                <a:schemeClr val="tx1"/>
              </a:solidFill>
              <a:effectLst/>
              <a:latin typeface="Cambria" panose="02040503050406030204" pitchFamily="18" charset="0"/>
              <a:ea typeface="Cambria" panose="02040503050406030204" pitchFamily="18" charset="0"/>
            </a:endParaRPr>
          </a:p>
          <a:p>
            <a:pPr marL="742950" lvl="1" indent="-285750">
              <a:buSzPts val="1100"/>
              <a:buFont typeface="Times New Roman" panose="02020603050405020304" pitchFamily="18" charset="0"/>
              <a:buAutoNum type="arabicPeriod"/>
            </a:pPr>
            <a:r>
              <a:rPr lang="fr-FR" sz="1600" b="1" spc="-5" dirty="0">
                <a:solidFill>
                  <a:schemeClr val="accent1">
                    <a:lumMod val="50000"/>
                  </a:schemeClr>
                </a:solidFill>
                <a:effectLst/>
                <a:latin typeface="Cambria" panose="02040503050406030204" pitchFamily="18" charset="0"/>
                <a:ea typeface="Cambria" panose="02040503050406030204" pitchFamily="18" charset="0"/>
                <a:cs typeface="Arial" panose="020B0604020202020204" pitchFamily="34" charset="0"/>
              </a:rPr>
              <a:t>DEPOSIT</a:t>
            </a:r>
            <a:r>
              <a:rPr lang="fr-FR" sz="1600" b="1" spc="85" dirty="0">
                <a:solidFill>
                  <a:schemeClr val="accent1">
                    <a:lumMod val="50000"/>
                  </a:schemeClr>
                </a:solidFill>
                <a:effectLst/>
                <a:latin typeface="Cambria" panose="02040503050406030204" pitchFamily="18" charset="0"/>
                <a:ea typeface="Cambria" panose="02040503050406030204" pitchFamily="18" charset="0"/>
                <a:cs typeface="Arial" panose="020B0604020202020204" pitchFamily="34" charset="0"/>
              </a:rPr>
              <a:t> </a:t>
            </a:r>
            <a:r>
              <a:rPr lang="fr-FR" sz="1600" b="1" spc="-5" dirty="0">
                <a:solidFill>
                  <a:schemeClr val="accent1">
                    <a:lumMod val="50000"/>
                  </a:schemeClr>
                </a:solidFill>
                <a:effectLst/>
                <a:latin typeface="Cambria" panose="02040503050406030204" pitchFamily="18" charset="0"/>
                <a:ea typeface="Cambria" panose="02040503050406030204" pitchFamily="18" charset="0"/>
                <a:cs typeface="Arial" panose="020B0604020202020204" pitchFamily="34" charset="0"/>
              </a:rPr>
              <a:t>PAYMENT</a:t>
            </a:r>
            <a:endParaRPr lang="en-US" sz="1600" b="1" spc="-5" dirty="0">
              <a:solidFill>
                <a:schemeClr val="accent1">
                  <a:lumMod val="50000"/>
                </a:schemeClr>
              </a:solidFill>
              <a:effectLst/>
              <a:latin typeface="Cambria" panose="02040503050406030204" pitchFamily="18" charset="0"/>
              <a:ea typeface="Cambria" panose="02040503050406030204" pitchFamily="18" charset="0"/>
              <a:cs typeface="Arial" panose="020B0604020202020204" pitchFamily="34" charset="0"/>
            </a:endParaRPr>
          </a:p>
          <a:p>
            <a:pPr marR="179705" indent="-89535" algn="just">
              <a:lnSpc>
                <a:spcPct val="110000"/>
              </a:lnSpc>
              <a:spcBef>
                <a:spcPts val="1080"/>
              </a:spcBef>
            </a:pPr>
            <a:r>
              <a:rPr lang="fr-FR" sz="1300" dirty="0">
                <a:solidFill>
                  <a:schemeClr val="tx1"/>
                </a:solidFill>
                <a:effectLst/>
                <a:latin typeface="Cambria" panose="02040503050406030204" pitchFamily="18" charset="0"/>
                <a:ea typeface="Cambria" panose="02040503050406030204" pitchFamily="18" charset="0"/>
              </a:rPr>
              <a:t>Along</a:t>
            </a:r>
            <a:r>
              <a:rPr lang="fr-FR" sz="1300" spc="195"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with</a:t>
            </a:r>
            <a:r>
              <a:rPr lang="fr-FR" sz="1300" spc="200"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the</a:t>
            </a:r>
            <a:r>
              <a:rPr lang="fr-FR" sz="1300" spc="200"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entry</a:t>
            </a:r>
            <a:r>
              <a:rPr lang="fr-FR" sz="1300" spc="200"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and</a:t>
            </a:r>
            <a:r>
              <a:rPr lang="fr-FR" sz="1300" spc="200"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in</a:t>
            </a:r>
            <a:r>
              <a:rPr lang="fr-FR" sz="1300" spc="200"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order</a:t>
            </a:r>
            <a:r>
              <a:rPr lang="fr-FR" sz="1300" spc="200"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to</a:t>
            </a:r>
            <a:r>
              <a:rPr lang="fr-FR" sz="1300" spc="200"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have</a:t>
            </a:r>
            <a:r>
              <a:rPr lang="fr-FR" sz="1300" spc="200"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access</a:t>
            </a:r>
            <a:r>
              <a:rPr lang="fr-FR" sz="1300" spc="200"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to</a:t>
            </a:r>
            <a:r>
              <a:rPr lang="fr-FR" sz="1300" spc="200"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registration</a:t>
            </a:r>
            <a:r>
              <a:rPr lang="fr-FR" sz="1300" spc="195"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phase</a:t>
            </a:r>
            <a:r>
              <a:rPr lang="fr-FR" sz="1300" spc="200"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2,</a:t>
            </a:r>
            <a:r>
              <a:rPr lang="fr-FR" sz="1300" spc="200"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participating</a:t>
            </a:r>
            <a:r>
              <a:rPr lang="fr-FR" sz="1300" spc="200"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coutry</a:t>
            </a:r>
            <a:r>
              <a:rPr lang="fr-FR" sz="1300" spc="200"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will</a:t>
            </a:r>
            <a:r>
              <a:rPr lang="fr-FR" sz="1300" spc="5"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need</a:t>
            </a:r>
            <a:r>
              <a:rPr lang="fr-FR" sz="1300" spc="25"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to</a:t>
            </a:r>
            <a:r>
              <a:rPr lang="fr-FR" sz="1300" spc="30"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pay</a:t>
            </a:r>
            <a:r>
              <a:rPr lang="fr-FR" sz="1300" spc="30"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a</a:t>
            </a:r>
            <a:r>
              <a:rPr lang="fr-FR" sz="1300" spc="30"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deposit</a:t>
            </a:r>
            <a:r>
              <a:rPr lang="fr-FR" sz="1300" spc="25"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of</a:t>
            </a:r>
            <a:r>
              <a:rPr lang="fr-FR" sz="1300" spc="30" dirty="0">
                <a:solidFill>
                  <a:schemeClr val="tx1"/>
                </a:solidFill>
                <a:effectLst/>
                <a:latin typeface="Cambria" panose="02040503050406030204" pitchFamily="18" charset="0"/>
                <a:ea typeface="Cambria" panose="02040503050406030204" pitchFamily="18" charset="0"/>
              </a:rPr>
              <a:t> </a:t>
            </a:r>
            <a:r>
              <a:rPr lang="fr-FR" sz="1300" b="1" dirty="0">
                <a:solidFill>
                  <a:schemeClr val="tx1"/>
                </a:solidFill>
                <a:effectLst/>
                <a:latin typeface="Cambria" panose="02040503050406030204" pitchFamily="18" charset="0"/>
                <a:ea typeface="Cambria" panose="02040503050406030204" pitchFamily="18" charset="0"/>
              </a:rPr>
              <a:t>100€</a:t>
            </a:r>
            <a:r>
              <a:rPr lang="fr-FR" sz="1300" b="1" spc="-20" dirty="0">
                <a:solidFill>
                  <a:schemeClr val="tx1"/>
                </a:solidFill>
                <a:effectLst/>
                <a:latin typeface="Cambria" panose="02040503050406030204" pitchFamily="18" charset="0"/>
                <a:ea typeface="Cambria" panose="02040503050406030204" pitchFamily="18" charset="0"/>
              </a:rPr>
              <a:t> </a:t>
            </a:r>
            <a:r>
              <a:rPr lang="fr-FR" sz="1300" b="1" dirty="0">
                <a:solidFill>
                  <a:schemeClr val="tx1"/>
                </a:solidFill>
                <a:effectLst/>
                <a:latin typeface="Cambria" panose="02040503050406030204" pitchFamily="18" charset="0"/>
                <a:ea typeface="Cambria" panose="02040503050406030204" pitchFamily="18" charset="0"/>
              </a:rPr>
              <a:t>per</a:t>
            </a:r>
            <a:r>
              <a:rPr lang="fr-FR" sz="1300" b="1" spc="-25" dirty="0">
                <a:solidFill>
                  <a:schemeClr val="tx1"/>
                </a:solidFill>
                <a:effectLst/>
                <a:latin typeface="Cambria" panose="02040503050406030204" pitchFamily="18" charset="0"/>
                <a:ea typeface="Cambria" panose="02040503050406030204" pitchFamily="18" charset="0"/>
              </a:rPr>
              <a:t> </a:t>
            </a:r>
            <a:r>
              <a:rPr lang="fr-FR" sz="1300" b="1" dirty="0">
                <a:solidFill>
                  <a:schemeClr val="tx1"/>
                </a:solidFill>
                <a:effectLst/>
                <a:latin typeface="Cambria" panose="02040503050406030204" pitchFamily="18" charset="0"/>
                <a:ea typeface="Cambria" panose="02040503050406030204" pitchFamily="18" charset="0"/>
              </a:rPr>
              <a:t>participant</a:t>
            </a:r>
            <a:r>
              <a:rPr lang="fr-FR" sz="1300" b="1" spc="-25"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entered</a:t>
            </a:r>
            <a:r>
              <a:rPr lang="fr-FR" sz="1300" spc="30"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in</a:t>
            </a:r>
            <a:r>
              <a:rPr lang="fr-FR" sz="1300" spc="30"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Phase</a:t>
            </a:r>
            <a:r>
              <a:rPr lang="fr-FR" sz="1300" spc="25"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1.</a:t>
            </a:r>
            <a:endParaRPr lang="en-US" sz="1300" dirty="0">
              <a:solidFill>
                <a:schemeClr val="tx1"/>
              </a:solidFill>
              <a:effectLst/>
              <a:latin typeface="Cambria" panose="02040503050406030204" pitchFamily="18" charset="0"/>
              <a:ea typeface="Cambria" panose="02040503050406030204" pitchFamily="18" charset="0"/>
            </a:endParaRPr>
          </a:p>
          <a:p>
            <a:pPr indent="-89535" algn="just">
              <a:spcBef>
                <a:spcPts val="15"/>
              </a:spcBef>
            </a:pPr>
            <a:endParaRPr lang="fr-FR" sz="1300" dirty="0">
              <a:solidFill>
                <a:schemeClr val="tx1"/>
              </a:solidFill>
              <a:latin typeface="Cambria" panose="02040503050406030204" pitchFamily="18" charset="0"/>
              <a:ea typeface="Cambria" panose="02040503050406030204" pitchFamily="18" charset="0"/>
            </a:endParaRPr>
          </a:p>
          <a:p>
            <a:pPr indent="-89535" algn="ctr">
              <a:spcBef>
                <a:spcPts val="15"/>
              </a:spcBef>
            </a:pPr>
            <a:r>
              <a:rPr lang="fr-FR" sz="1300" b="1" dirty="0" err="1">
                <a:solidFill>
                  <a:schemeClr val="tx1"/>
                </a:solidFill>
                <a:effectLst/>
                <a:latin typeface="Cambria" panose="02040503050406030204" pitchFamily="18" charset="0"/>
                <a:ea typeface="Cambria" panose="02040503050406030204" pitchFamily="18" charset="0"/>
              </a:rPr>
              <a:t>Please</a:t>
            </a:r>
            <a:r>
              <a:rPr lang="fr-FR" sz="1300" b="1" spc="40" dirty="0">
                <a:solidFill>
                  <a:schemeClr val="tx1"/>
                </a:solidFill>
                <a:effectLst/>
                <a:latin typeface="Cambria" panose="02040503050406030204" pitchFamily="18" charset="0"/>
                <a:ea typeface="Cambria" panose="02040503050406030204" pitchFamily="18" charset="0"/>
              </a:rPr>
              <a:t> </a:t>
            </a:r>
            <a:r>
              <a:rPr lang="fr-FR" sz="1300" b="1" dirty="0">
                <a:solidFill>
                  <a:schemeClr val="tx1"/>
                </a:solidFill>
                <a:effectLst/>
                <a:latin typeface="Cambria" panose="02040503050406030204" pitchFamily="18" charset="0"/>
                <a:ea typeface="Cambria" panose="02040503050406030204" pitchFamily="18" charset="0"/>
              </a:rPr>
              <a:t>note</a:t>
            </a:r>
            <a:r>
              <a:rPr lang="fr-FR" sz="1300" b="1" spc="40" dirty="0">
                <a:solidFill>
                  <a:schemeClr val="tx1"/>
                </a:solidFill>
                <a:effectLst/>
                <a:latin typeface="Cambria" panose="02040503050406030204" pitchFamily="18" charset="0"/>
                <a:ea typeface="Cambria" panose="02040503050406030204" pitchFamily="18" charset="0"/>
              </a:rPr>
              <a:t> </a:t>
            </a:r>
            <a:r>
              <a:rPr lang="fr-FR" sz="1300" b="1" dirty="0" err="1">
                <a:solidFill>
                  <a:schemeClr val="tx1"/>
                </a:solidFill>
                <a:effectLst/>
                <a:latin typeface="Cambria" panose="02040503050406030204" pitchFamily="18" charset="0"/>
                <a:ea typeface="Cambria" panose="02040503050406030204" pitchFamily="18" charset="0"/>
              </a:rPr>
              <a:t>that</a:t>
            </a:r>
            <a:r>
              <a:rPr lang="fr-FR" sz="1300" b="1" spc="40" dirty="0">
                <a:solidFill>
                  <a:schemeClr val="tx1"/>
                </a:solidFill>
                <a:effectLst/>
                <a:latin typeface="Cambria" panose="02040503050406030204" pitchFamily="18" charset="0"/>
                <a:ea typeface="Cambria" panose="02040503050406030204" pitchFamily="18" charset="0"/>
              </a:rPr>
              <a:t> </a:t>
            </a:r>
            <a:r>
              <a:rPr lang="fr-FR" sz="1300" b="1" dirty="0">
                <a:solidFill>
                  <a:schemeClr val="tx1"/>
                </a:solidFill>
                <a:effectLst/>
                <a:latin typeface="Cambria" panose="02040503050406030204" pitchFamily="18" charset="0"/>
                <a:ea typeface="Cambria" panose="02040503050406030204" pitchFamily="18" charset="0"/>
              </a:rPr>
              <a:t>the</a:t>
            </a:r>
            <a:r>
              <a:rPr lang="fr-FR" sz="1300" b="1" spc="40" dirty="0">
                <a:solidFill>
                  <a:schemeClr val="tx1"/>
                </a:solidFill>
                <a:effectLst/>
                <a:latin typeface="Cambria" panose="02040503050406030204" pitchFamily="18" charset="0"/>
                <a:ea typeface="Cambria" panose="02040503050406030204" pitchFamily="18" charset="0"/>
              </a:rPr>
              <a:t> </a:t>
            </a:r>
            <a:r>
              <a:rPr lang="fr-FR" sz="1300" b="1" dirty="0">
                <a:solidFill>
                  <a:schemeClr val="tx1"/>
                </a:solidFill>
                <a:effectLst/>
                <a:latin typeface="Cambria" panose="02040503050406030204" pitchFamily="18" charset="0"/>
                <a:ea typeface="Cambria" panose="02040503050406030204" pitchFamily="18" charset="0"/>
              </a:rPr>
              <a:t>participation</a:t>
            </a:r>
            <a:r>
              <a:rPr lang="fr-FR" sz="1300" b="1" spc="40" dirty="0">
                <a:solidFill>
                  <a:schemeClr val="tx1"/>
                </a:solidFill>
                <a:effectLst/>
                <a:latin typeface="Cambria" panose="02040503050406030204" pitchFamily="18" charset="0"/>
                <a:ea typeface="Cambria" panose="02040503050406030204" pitchFamily="18" charset="0"/>
              </a:rPr>
              <a:t> </a:t>
            </a:r>
            <a:r>
              <a:rPr lang="fr-FR" sz="1300" b="1" dirty="0">
                <a:solidFill>
                  <a:schemeClr val="tx1"/>
                </a:solidFill>
                <a:effectLst/>
                <a:latin typeface="Cambria" panose="02040503050406030204" pitchFamily="18" charset="0"/>
                <a:ea typeface="Cambria" panose="02040503050406030204" pitchFamily="18" charset="0"/>
              </a:rPr>
              <a:t>to</a:t>
            </a:r>
            <a:r>
              <a:rPr lang="fr-FR" sz="1300" b="1" spc="40" dirty="0">
                <a:solidFill>
                  <a:schemeClr val="tx1"/>
                </a:solidFill>
                <a:effectLst/>
                <a:latin typeface="Cambria" panose="02040503050406030204" pitchFamily="18" charset="0"/>
                <a:ea typeface="Cambria" panose="02040503050406030204" pitchFamily="18" charset="0"/>
              </a:rPr>
              <a:t> </a:t>
            </a:r>
            <a:r>
              <a:rPr lang="fr-FR" sz="1300" b="1" dirty="0">
                <a:solidFill>
                  <a:schemeClr val="tx1"/>
                </a:solidFill>
                <a:effectLst/>
                <a:latin typeface="Cambria" panose="02040503050406030204" pitchFamily="18" charset="0"/>
                <a:ea typeface="Cambria" panose="02040503050406030204" pitchFamily="18" charset="0"/>
              </a:rPr>
              <a:t>the</a:t>
            </a:r>
            <a:r>
              <a:rPr lang="fr-FR" sz="1300" b="1" spc="40" dirty="0">
                <a:solidFill>
                  <a:schemeClr val="tx1"/>
                </a:solidFill>
                <a:effectLst/>
                <a:latin typeface="Cambria" panose="02040503050406030204" pitchFamily="18" charset="0"/>
                <a:ea typeface="Cambria" panose="02040503050406030204" pitchFamily="18" charset="0"/>
              </a:rPr>
              <a:t> </a:t>
            </a:r>
            <a:r>
              <a:rPr lang="fr-FR" sz="1300" b="1" dirty="0" err="1">
                <a:solidFill>
                  <a:schemeClr val="tx1"/>
                </a:solidFill>
                <a:effectLst/>
                <a:latin typeface="Cambria" panose="02040503050406030204" pitchFamily="18" charset="0"/>
                <a:ea typeface="Cambria" panose="02040503050406030204" pitchFamily="18" charset="0"/>
              </a:rPr>
              <a:t>event</a:t>
            </a:r>
            <a:r>
              <a:rPr lang="fr-FR" sz="1300" b="1" spc="40" dirty="0">
                <a:solidFill>
                  <a:schemeClr val="tx1"/>
                </a:solidFill>
                <a:effectLst/>
                <a:latin typeface="Cambria" panose="02040503050406030204" pitchFamily="18" charset="0"/>
                <a:ea typeface="Cambria" panose="02040503050406030204" pitchFamily="18" charset="0"/>
              </a:rPr>
              <a:t> </a:t>
            </a:r>
            <a:r>
              <a:rPr lang="fr-FR" sz="1300" b="1" dirty="0" err="1">
                <a:solidFill>
                  <a:schemeClr val="tx1"/>
                </a:solidFill>
                <a:effectLst/>
                <a:latin typeface="Cambria" panose="02040503050406030204" pitchFamily="18" charset="0"/>
                <a:ea typeface="Cambria" panose="02040503050406030204" pitchFamily="18" charset="0"/>
              </a:rPr>
              <a:t>is</a:t>
            </a:r>
            <a:r>
              <a:rPr lang="fr-FR" sz="1300" b="1" spc="40" dirty="0">
                <a:solidFill>
                  <a:schemeClr val="tx1"/>
                </a:solidFill>
                <a:effectLst/>
                <a:latin typeface="Cambria" panose="02040503050406030204" pitchFamily="18" charset="0"/>
                <a:ea typeface="Cambria" panose="02040503050406030204" pitchFamily="18" charset="0"/>
              </a:rPr>
              <a:t> </a:t>
            </a:r>
            <a:r>
              <a:rPr lang="fr-FR" sz="1300" b="1" dirty="0" err="1">
                <a:solidFill>
                  <a:schemeClr val="tx1"/>
                </a:solidFill>
                <a:effectLst/>
                <a:latin typeface="Cambria" panose="02040503050406030204" pitchFamily="18" charset="0"/>
                <a:ea typeface="Cambria" panose="02040503050406030204" pitchFamily="18" charset="0"/>
              </a:rPr>
              <a:t>granted</a:t>
            </a:r>
            <a:r>
              <a:rPr lang="fr-FR" sz="1300" b="1" spc="40" dirty="0">
                <a:solidFill>
                  <a:schemeClr val="tx1"/>
                </a:solidFill>
                <a:effectLst/>
                <a:latin typeface="Cambria" panose="02040503050406030204" pitchFamily="18" charset="0"/>
                <a:ea typeface="Cambria" panose="02040503050406030204" pitchFamily="18" charset="0"/>
              </a:rPr>
              <a:t> </a:t>
            </a:r>
            <a:r>
              <a:rPr lang="fr-FR" sz="1300" b="1" dirty="0" err="1">
                <a:solidFill>
                  <a:schemeClr val="tx1"/>
                </a:solidFill>
                <a:effectLst/>
                <a:latin typeface="Cambria" panose="02040503050406030204" pitchFamily="18" charset="0"/>
                <a:ea typeface="Cambria" panose="02040503050406030204" pitchFamily="18" charset="0"/>
              </a:rPr>
              <a:t>only</a:t>
            </a:r>
            <a:r>
              <a:rPr lang="fr-FR" sz="1300" b="1" spc="40" dirty="0">
                <a:solidFill>
                  <a:schemeClr val="tx1"/>
                </a:solidFill>
                <a:effectLst/>
                <a:latin typeface="Cambria" panose="02040503050406030204" pitchFamily="18" charset="0"/>
                <a:ea typeface="Cambria" panose="02040503050406030204" pitchFamily="18" charset="0"/>
              </a:rPr>
              <a:t> </a:t>
            </a:r>
            <a:r>
              <a:rPr lang="fr-FR" sz="1300" b="1" dirty="0">
                <a:solidFill>
                  <a:schemeClr val="tx1"/>
                </a:solidFill>
                <a:effectLst/>
                <a:latin typeface="Cambria" panose="02040503050406030204" pitchFamily="18" charset="0"/>
                <a:ea typeface="Cambria" panose="02040503050406030204" pitchFamily="18" charset="0"/>
              </a:rPr>
              <a:t>by</a:t>
            </a:r>
            <a:r>
              <a:rPr lang="fr-FR" sz="1300" b="1" spc="40" dirty="0">
                <a:solidFill>
                  <a:schemeClr val="tx1"/>
                </a:solidFill>
                <a:effectLst/>
                <a:latin typeface="Cambria" panose="02040503050406030204" pitchFamily="18" charset="0"/>
                <a:ea typeface="Cambria" panose="02040503050406030204" pitchFamily="18" charset="0"/>
              </a:rPr>
              <a:t> </a:t>
            </a:r>
            <a:r>
              <a:rPr lang="fr-FR" sz="1300" b="1" dirty="0">
                <a:solidFill>
                  <a:schemeClr val="tx1"/>
                </a:solidFill>
                <a:effectLst/>
                <a:latin typeface="Cambria" panose="02040503050406030204" pitchFamily="18" charset="0"/>
                <a:ea typeface="Cambria" panose="02040503050406030204" pitchFamily="18" charset="0"/>
              </a:rPr>
              <a:t>the</a:t>
            </a:r>
            <a:r>
              <a:rPr lang="fr-FR" sz="1300" b="1" spc="40" dirty="0">
                <a:solidFill>
                  <a:schemeClr val="tx1"/>
                </a:solidFill>
                <a:effectLst/>
                <a:latin typeface="Cambria" panose="02040503050406030204" pitchFamily="18" charset="0"/>
                <a:ea typeface="Cambria" panose="02040503050406030204" pitchFamily="18" charset="0"/>
              </a:rPr>
              <a:t> </a:t>
            </a:r>
            <a:r>
              <a:rPr lang="fr-FR" sz="1300" b="1" dirty="0" err="1">
                <a:solidFill>
                  <a:schemeClr val="tx1"/>
                </a:solidFill>
                <a:effectLst/>
                <a:latin typeface="Cambria" panose="02040503050406030204" pitchFamily="18" charset="0"/>
                <a:ea typeface="Cambria" panose="02040503050406030204" pitchFamily="18" charset="0"/>
              </a:rPr>
              <a:t>deposit</a:t>
            </a:r>
            <a:r>
              <a:rPr lang="fr-FR" sz="1300" b="1" dirty="0">
                <a:solidFill>
                  <a:schemeClr val="tx1"/>
                </a:solidFill>
                <a:effectLst/>
                <a:latin typeface="Cambria" panose="02040503050406030204" pitchFamily="18" charset="0"/>
                <a:ea typeface="Cambria" panose="02040503050406030204" pitchFamily="18" charset="0"/>
              </a:rPr>
              <a:t> </a:t>
            </a:r>
            <a:r>
              <a:rPr lang="fr-FR" sz="1300" b="1" spc="35" dirty="0">
                <a:solidFill>
                  <a:schemeClr val="tx1"/>
                </a:solidFill>
                <a:effectLst/>
                <a:latin typeface="Cambria" panose="02040503050406030204" pitchFamily="18" charset="0"/>
                <a:ea typeface="Cambria" panose="02040503050406030204" pitchFamily="18" charset="0"/>
              </a:rPr>
              <a:t> </a:t>
            </a:r>
            <a:r>
              <a:rPr lang="fr-FR" sz="1300" b="1" dirty="0" err="1">
                <a:solidFill>
                  <a:schemeClr val="tx1"/>
                </a:solidFill>
                <a:effectLst/>
                <a:latin typeface="Cambria" panose="02040503050406030204" pitchFamily="18" charset="0"/>
                <a:ea typeface="Cambria" panose="02040503050406030204" pitchFamily="18" charset="0"/>
              </a:rPr>
              <a:t>payment</a:t>
            </a:r>
            <a:r>
              <a:rPr lang="fr-FR" sz="1300" b="1" dirty="0">
                <a:solidFill>
                  <a:schemeClr val="tx1"/>
                </a:solidFill>
                <a:effectLst/>
                <a:latin typeface="Cambria" panose="02040503050406030204" pitchFamily="18" charset="0"/>
                <a:ea typeface="Cambria" panose="02040503050406030204" pitchFamily="18" charset="0"/>
              </a:rPr>
              <a:t>.</a:t>
            </a:r>
            <a:r>
              <a:rPr lang="fr-FR" sz="1300" b="1" spc="5" dirty="0">
                <a:solidFill>
                  <a:schemeClr val="tx1"/>
                </a:solidFill>
                <a:effectLst/>
                <a:latin typeface="Cambria" panose="02040503050406030204" pitchFamily="18" charset="0"/>
                <a:ea typeface="Cambria" panose="02040503050406030204" pitchFamily="18" charset="0"/>
              </a:rPr>
              <a:t> </a:t>
            </a:r>
          </a:p>
          <a:p>
            <a:pPr indent="-89535" algn="just">
              <a:spcBef>
                <a:spcPts val="15"/>
              </a:spcBef>
            </a:pPr>
            <a:endParaRPr lang="fr-FR" sz="1300" b="1" spc="5" dirty="0">
              <a:solidFill>
                <a:schemeClr val="tx1"/>
              </a:solidFill>
              <a:effectLst/>
              <a:latin typeface="Cambria" panose="02040503050406030204" pitchFamily="18" charset="0"/>
              <a:ea typeface="Cambria" panose="02040503050406030204" pitchFamily="18" charset="0"/>
            </a:endParaRPr>
          </a:p>
          <a:p>
            <a:pPr indent="-89535" algn="ctr">
              <a:spcBef>
                <a:spcPts val="15"/>
              </a:spcBef>
            </a:pPr>
            <a:r>
              <a:rPr lang="fr-FR" sz="1500" b="1" dirty="0">
                <a:solidFill>
                  <a:schemeClr val="tx1"/>
                </a:solidFill>
                <a:effectLst/>
                <a:latin typeface="Cambria" panose="02040503050406030204" pitchFamily="18" charset="0"/>
                <a:ea typeface="Cambria" panose="02040503050406030204" pitchFamily="18" charset="0"/>
              </a:rPr>
              <a:t>Deadline</a:t>
            </a:r>
            <a:r>
              <a:rPr lang="fr-FR" sz="1500" b="1" spc="-45" dirty="0">
                <a:solidFill>
                  <a:schemeClr val="tx1"/>
                </a:solidFill>
                <a:effectLst/>
                <a:latin typeface="Cambria" panose="02040503050406030204" pitchFamily="18" charset="0"/>
                <a:ea typeface="Cambria" panose="02040503050406030204" pitchFamily="18" charset="0"/>
              </a:rPr>
              <a:t> </a:t>
            </a:r>
            <a:r>
              <a:rPr lang="fr-FR" sz="1500" b="1" dirty="0">
                <a:solidFill>
                  <a:schemeClr val="tx1"/>
                </a:solidFill>
                <a:effectLst/>
                <a:latin typeface="Cambria" panose="02040503050406030204" pitchFamily="18" charset="0"/>
                <a:ea typeface="Cambria" panose="02040503050406030204" pitchFamily="18" charset="0"/>
              </a:rPr>
              <a:t>of</a:t>
            </a:r>
            <a:r>
              <a:rPr lang="fr-FR" sz="1500" b="1" spc="-45" dirty="0">
                <a:solidFill>
                  <a:schemeClr val="tx1"/>
                </a:solidFill>
                <a:effectLst/>
                <a:latin typeface="Cambria" panose="02040503050406030204" pitchFamily="18" charset="0"/>
                <a:ea typeface="Cambria" panose="02040503050406030204" pitchFamily="18" charset="0"/>
              </a:rPr>
              <a:t> </a:t>
            </a:r>
            <a:r>
              <a:rPr lang="fr-FR" sz="1500" b="1" dirty="0" err="1">
                <a:solidFill>
                  <a:schemeClr val="tx1"/>
                </a:solidFill>
                <a:effectLst/>
                <a:latin typeface="Cambria" panose="02040503050406030204" pitchFamily="18" charset="0"/>
                <a:ea typeface="Cambria" panose="02040503050406030204" pitchFamily="18" charset="0"/>
              </a:rPr>
              <a:t>deposit</a:t>
            </a:r>
            <a:r>
              <a:rPr lang="fr-FR" sz="1500" b="1" spc="-40" dirty="0">
                <a:solidFill>
                  <a:schemeClr val="tx1"/>
                </a:solidFill>
                <a:effectLst/>
                <a:latin typeface="Cambria" panose="02040503050406030204" pitchFamily="18" charset="0"/>
                <a:ea typeface="Cambria" panose="02040503050406030204" pitchFamily="18" charset="0"/>
              </a:rPr>
              <a:t> </a:t>
            </a:r>
            <a:r>
              <a:rPr lang="fr-FR" sz="1500" b="1" dirty="0" err="1">
                <a:solidFill>
                  <a:schemeClr val="tx1"/>
                </a:solidFill>
                <a:effectLst/>
                <a:latin typeface="Cambria" panose="02040503050406030204" pitchFamily="18" charset="0"/>
                <a:ea typeface="Cambria" panose="02040503050406030204" pitchFamily="18" charset="0"/>
              </a:rPr>
              <a:t>payment</a:t>
            </a:r>
            <a:r>
              <a:rPr lang="fr-FR" sz="1500" b="1" dirty="0">
                <a:solidFill>
                  <a:schemeClr val="tx1"/>
                </a:solidFill>
                <a:effectLst/>
                <a:latin typeface="Cambria" panose="02040503050406030204" pitchFamily="18" charset="0"/>
                <a:ea typeface="Cambria" panose="02040503050406030204" pitchFamily="18" charset="0"/>
              </a:rPr>
              <a:t>:</a:t>
            </a:r>
            <a:r>
              <a:rPr lang="fr-FR" sz="1500" b="1" spc="-45" dirty="0">
                <a:solidFill>
                  <a:schemeClr val="tx1"/>
                </a:solidFill>
                <a:effectLst/>
                <a:latin typeface="Cambria" panose="02040503050406030204" pitchFamily="18" charset="0"/>
                <a:ea typeface="Cambria" panose="02040503050406030204" pitchFamily="18" charset="0"/>
              </a:rPr>
              <a:t> </a:t>
            </a:r>
          </a:p>
          <a:p>
            <a:pPr indent="-89535" algn="ctr">
              <a:spcBef>
                <a:spcPts val="15"/>
              </a:spcBef>
            </a:pPr>
            <a:r>
              <a:rPr lang="fr-FR" sz="1500" dirty="0" err="1">
                <a:solidFill>
                  <a:schemeClr val="tx1"/>
                </a:solidFill>
                <a:latin typeface="Cambria" panose="02040503050406030204" pitchFamily="18" charset="0"/>
                <a:ea typeface="Cambria" panose="02040503050406030204" pitchFamily="18" charset="0"/>
              </a:rPr>
              <a:t>January</a:t>
            </a:r>
            <a:r>
              <a:rPr lang="fr-FR" sz="1500" dirty="0">
                <a:solidFill>
                  <a:schemeClr val="tx1"/>
                </a:solidFill>
                <a:latin typeface="Cambria" panose="02040503050406030204" pitchFamily="18" charset="0"/>
                <a:ea typeface="Cambria" panose="02040503050406030204" pitchFamily="18" charset="0"/>
              </a:rPr>
              <a:t> 20, 2025 (23:59 CET)</a:t>
            </a:r>
            <a:endParaRPr lang="en-US" sz="1500" dirty="0">
              <a:solidFill>
                <a:schemeClr val="tx1"/>
              </a:solidFill>
              <a:latin typeface="Cambria" panose="02040503050406030204" pitchFamily="18" charset="0"/>
              <a:ea typeface="Cambria" panose="02040503050406030204" pitchFamily="18" charset="0"/>
            </a:endParaRPr>
          </a:p>
          <a:p>
            <a:pPr indent="-89535" algn="just">
              <a:spcBef>
                <a:spcPts val="25"/>
              </a:spcBef>
            </a:pPr>
            <a:endParaRPr lang="en-US" sz="1300" dirty="0">
              <a:solidFill>
                <a:schemeClr val="tx1"/>
              </a:solidFill>
              <a:effectLst/>
              <a:latin typeface="Cambria" panose="02040503050406030204" pitchFamily="18" charset="0"/>
              <a:ea typeface="Cambria" panose="02040503050406030204" pitchFamily="18" charset="0"/>
            </a:endParaRPr>
          </a:p>
          <a:p>
            <a:pPr marL="342900" lvl="0" indent="-342900" algn="just">
              <a:spcBef>
                <a:spcPts val="5"/>
              </a:spcBef>
              <a:buFont typeface="Symbol" panose="05050102010706020507" pitchFamily="18" charset="2"/>
              <a:buChar char=""/>
            </a:pPr>
            <a:r>
              <a:rPr lang="fr-FR" sz="1300" dirty="0">
                <a:solidFill>
                  <a:schemeClr val="tx1"/>
                </a:solidFill>
                <a:effectLst/>
                <a:latin typeface="Cambria" panose="02040503050406030204" pitchFamily="18" charset="0"/>
                <a:ea typeface="Cambria" panose="02040503050406030204" pitchFamily="18" charset="0"/>
              </a:rPr>
              <a:t>The</a:t>
            </a:r>
            <a:r>
              <a:rPr lang="fr-FR" sz="1300" spc="85"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sum</a:t>
            </a:r>
            <a:r>
              <a:rPr lang="fr-FR" sz="1300" spc="90"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will</a:t>
            </a:r>
            <a:r>
              <a:rPr lang="fr-FR" sz="1300" spc="85"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be</a:t>
            </a:r>
            <a:r>
              <a:rPr lang="fr-FR" sz="1300" spc="90"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deducted</a:t>
            </a:r>
            <a:r>
              <a:rPr lang="fr-FR" sz="1300" spc="85"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from</a:t>
            </a:r>
            <a:r>
              <a:rPr lang="fr-FR" sz="1300" spc="90"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the</a:t>
            </a:r>
            <a:r>
              <a:rPr lang="fr-FR" sz="1300" spc="85"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total</a:t>
            </a:r>
            <a:r>
              <a:rPr lang="fr-FR" sz="1300" spc="90"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participation</a:t>
            </a:r>
            <a:r>
              <a:rPr lang="fr-FR" sz="1300" spc="90"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cost</a:t>
            </a:r>
            <a:r>
              <a:rPr lang="fr-FR" sz="1300" dirty="0">
                <a:solidFill>
                  <a:schemeClr val="tx1"/>
                </a:solidFill>
                <a:effectLst/>
                <a:latin typeface="Cambria" panose="02040503050406030204" pitchFamily="18" charset="0"/>
                <a:ea typeface="Cambria" panose="02040503050406030204" pitchFamily="18" charset="0"/>
              </a:rPr>
              <a:t>.</a:t>
            </a:r>
            <a:endParaRPr lang="en-US" sz="1300" dirty="0">
              <a:solidFill>
                <a:schemeClr val="tx1"/>
              </a:solidFill>
              <a:effectLst/>
              <a:latin typeface="Cambria" panose="02040503050406030204" pitchFamily="18" charset="0"/>
              <a:ea typeface="Cambria" panose="02040503050406030204" pitchFamily="18" charset="0"/>
            </a:endParaRPr>
          </a:p>
          <a:p>
            <a:pPr marL="342900" marR="467995" lvl="0" indent="-342900" algn="just">
              <a:lnSpc>
                <a:spcPct val="110000"/>
              </a:lnSpc>
              <a:spcBef>
                <a:spcPts val="130"/>
              </a:spcBef>
              <a:buFont typeface="Symbol" panose="05050102010706020507" pitchFamily="18" charset="2"/>
              <a:buChar char=""/>
            </a:pPr>
            <a:r>
              <a:rPr lang="fr-FR" sz="1300" dirty="0">
                <a:solidFill>
                  <a:schemeClr val="tx1"/>
                </a:solidFill>
                <a:effectLst/>
                <a:latin typeface="Cambria" panose="02040503050406030204" pitchFamily="18" charset="0"/>
                <a:ea typeface="Cambria" panose="02040503050406030204" pitchFamily="18" charset="0"/>
              </a:rPr>
              <a:t>The</a:t>
            </a:r>
            <a:r>
              <a:rPr lang="fr-FR" sz="1300" spc="5"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deposit</a:t>
            </a:r>
            <a:r>
              <a:rPr lang="fr-FR" sz="1300" spc="5"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must</a:t>
            </a:r>
            <a:r>
              <a:rPr lang="fr-FR" sz="1300" spc="5"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be</a:t>
            </a:r>
            <a:r>
              <a:rPr lang="fr-FR" sz="1300" spc="5"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sent</a:t>
            </a:r>
            <a:r>
              <a:rPr lang="fr-FR" sz="1300" spc="5"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as</a:t>
            </a:r>
            <a:r>
              <a:rPr lang="fr-FR" sz="1300" spc="5"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a</a:t>
            </a:r>
            <a:r>
              <a:rPr lang="fr-FR" sz="1300" spc="5"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single</a:t>
            </a:r>
            <a:r>
              <a:rPr lang="fr-FR" sz="1300" spc="5"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payment</a:t>
            </a:r>
            <a:r>
              <a:rPr lang="fr-FR" sz="1300" spc="5"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for</a:t>
            </a:r>
            <a:r>
              <a:rPr lang="fr-FR" sz="1300" spc="5"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the</a:t>
            </a:r>
            <a:r>
              <a:rPr lang="fr-FR" sz="1300" spc="5"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whole</a:t>
            </a:r>
            <a:r>
              <a:rPr lang="fr-FR" sz="1300" spc="5"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delegation</a:t>
            </a:r>
            <a:r>
              <a:rPr lang="fr-FR" sz="1300" spc="5"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by</a:t>
            </a:r>
            <a:r>
              <a:rPr lang="fr-FR" sz="1300" spc="5"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the organisation</a:t>
            </a:r>
            <a:r>
              <a:rPr lang="fr-FR" sz="1300" spc="5"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responsible</a:t>
            </a:r>
            <a:r>
              <a:rPr lang="fr-FR" sz="1300" dirty="0">
                <a:solidFill>
                  <a:schemeClr val="tx1"/>
                </a:solidFill>
                <a:effectLst/>
                <a:latin typeface="Cambria" panose="02040503050406030204" pitchFamily="18" charset="0"/>
                <a:ea typeface="Cambria" panose="02040503050406030204" pitchFamily="18" charset="0"/>
              </a:rPr>
              <a:t> for </a:t>
            </a:r>
            <a:r>
              <a:rPr lang="fr-FR" sz="1300" dirty="0" err="1">
                <a:solidFill>
                  <a:schemeClr val="tx1"/>
                </a:solidFill>
                <a:effectLst/>
                <a:latin typeface="Cambria" panose="02040503050406030204" pitchFamily="18" charset="0"/>
                <a:ea typeface="Cambria" panose="02040503050406030204" pitchFamily="18" charset="0"/>
              </a:rPr>
              <a:t>school</a:t>
            </a:r>
            <a:r>
              <a:rPr lang="fr-FR" sz="1300" dirty="0">
                <a:solidFill>
                  <a:schemeClr val="tx1"/>
                </a:solidFill>
                <a:effectLst/>
                <a:latin typeface="Cambria" panose="02040503050406030204" pitchFamily="18" charset="0"/>
                <a:ea typeface="Cambria" panose="02040503050406030204" pitchFamily="18" charset="0"/>
              </a:rPr>
              <a:t> sport</a:t>
            </a:r>
            <a:r>
              <a:rPr lang="fr-FR" sz="1300" spc="5"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a:t>
            </a:r>
            <a:r>
              <a:rPr lang="fr-FR" sz="1300" dirty="0" err="1">
                <a:solidFill>
                  <a:schemeClr val="tx1"/>
                </a:solidFill>
                <a:effectLst/>
                <a:latin typeface="Cambria" panose="02040503050406030204" pitchFamily="18" charset="0"/>
                <a:ea typeface="Cambria" panose="02040503050406030204" pitchFamily="18" charset="0"/>
              </a:rPr>
              <a:t>federation</a:t>
            </a:r>
            <a:r>
              <a:rPr lang="fr-FR" sz="1300" dirty="0">
                <a:solidFill>
                  <a:schemeClr val="tx1"/>
                </a:solidFill>
                <a:effectLst/>
                <a:latin typeface="Cambria" panose="02040503050406030204" pitchFamily="18" charset="0"/>
                <a:ea typeface="Cambria" panose="02040503050406030204" pitchFamily="18" charset="0"/>
              </a:rPr>
              <a:t>, trust, </a:t>
            </a:r>
            <a:r>
              <a:rPr lang="fr-FR" sz="1300" dirty="0" err="1">
                <a:solidFill>
                  <a:schemeClr val="tx1"/>
                </a:solidFill>
                <a:effectLst/>
                <a:latin typeface="Cambria" panose="02040503050406030204" pitchFamily="18" charset="0"/>
                <a:ea typeface="Cambria" panose="02040503050406030204" pitchFamily="18" charset="0"/>
              </a:rPr>
              <a:t>ministry</a:t>
            </a:r>
            <a:r>
              <a:rPr lang="fr-FR" sz="1300" dirty="0">
                <a:solidFill>
                  <a:schemeClr val="tx1"/>
                </a:solidFill>
                <a:effectLst/>
                <a:latin typeface="Cambria" panose="02040503050406030204" pitchFamily="18" charset="0"/>
                <a:ea typeface="Cambria" panose="02040503050406030204" pitchFamily="18" charset="0"/>
              </a:rPr>
              <a:t>…).</a:t>
            </a:r>
          </a:p>
          <a:p>
            <a:pPr marL="342900" marR="467995" lvl="0" indent="-342900" algn="just">
              <a:lnSpc>
                <a:spcPct val="110000"/>
              </a:lnSpc>
              <a:spcBef>
                <a:spcPts val="130"/>
              </a:spcBef>
              <a:buFont typeface="Symbol" panose="05050102010706020507" pitchFamily="18" charset="2"/>
              <a:buChar char=""/>
            </a:pPr>
            <a:r>
              <a:rPr lang="fr-FR" sz="1300" dirty="0">
                <a:solidFill>
                  <a:schemeClr val="tx1"/>
                </a:solidFill>
                <a:effectLst/>
                <a:latin typeface="Cambria" panose="02040503050406030204" pitchFamily="18" charset="0"/>
                <a:ea typeface="Cambria" panose="02040503050406030204" pitchFamily="18" charset="0"/>
              </a:rPr>
              <a:t>The</a:t>
            </a:r>
            <a:r>
              <a:rPr lang="fr-FR" sz="1300" spc="5"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deposit</a:t>
            </a:r>
            <a:r>
              <a:rPr lang="fr-FR" sz="1300" spc="5"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is</a:t>
            </a:r>
            <a:r>
              <a:rPr lang="fr-FR" sz="1300" spc="5"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non-</a:t>
            </a:r>
            <a:r>
              <a:rPr lang="fr-FR" sz="1300" dirty="0" err="1">
                <a:solidFill>
                  <a:schemeClr val="tx1"/>
                </a:solidFill>
                <a:effectLst/>
                <a:latin typeface="Cambria" panose="02040503050406030204" pitchFamily="18" charset="0"/>
                <a:ea typeface="Cambria" panose="02040503050406030204" pitchFamily="18" charset="0"/>
              </a:rPr>
              <a:t>refundable</a:t>
            </a:r>
            <a:r>
              <a:rPr lang="fr-FR" sz="1300" spc="5"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in</a:t>
            </a:r>
            <a:r>
              <a:rPr lang="fr-FR" sz="1300" spc="5"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the</a:t>
            </a:r>
            <a:r>
              <a:rPr lang="fr-FR" sz="1300" spc="5"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event</a:t>
            </a:r>
            <a:r>
              <a:rPr lang="fr-FR" sz="1300" spc="5"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of</a:t>
            </a:r>
            <a:r>
              <a:rPr lang="fr-FR" sz="1300" spc="5"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non-participation.</a:t>
            </a:r>
            <a:endParaRPr lang="en-US" sz="1300" dirty="0">
              <a:solidFill>
                <a:schemeClr val="tx1"/>
              </a:solidFill>
              <a:effectLst/>
              <a:latin typeface="Cambria" panose="02040503050406030204" pitchFamily="18" charset="0"/>
              <a:ea typeface="Cambria" panose="02040503050406030204" pitchFamily="18" charset="0"/>
            </a:endParaRPr>
          </a:p>
          <a:p>
            <a:pPr indent="-89535" algn="just">
              <a:lnSpc>
                <a:spcPct val="120000"/>
              </a:lnSpc>
            </a:pPr>
            <a:r>
              <a:rPr lang="fr-FR" sz="1300" dirty="0">
                <a:solidFill>
                  <a:schemeClr val="tx1"/>
                </a:solidFill>
                <a:effectLst/>
                <a:latin typeface="Cambria" panose="02040503050406030204" pitchFamily="18" charset="0"/>
                <a:ea typeface="Cambria" panose="02040503050406030204" pitchFamily="18" charset="0"/>
              </a:rPr>
              <a:t>The</a:t>
            </a:r>
            <a:r>
              <a:rPr lang="fr-FR" sz="1300" spc="30"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deposit</a:t>
            </a:r>
            <a:r>
              <a:rPr lang="fr-FR" sz="1300" spc="30"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for</a:t>
            </a:r>
            <a:r>
              <a:rPr lang="fr-FR" sz="1300" spc="30"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the</a:t>
            </a:r>
            <a:r>
              <a:rPr lang="fr-FR" sz="1300" spc="30"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registered</a:t>
            </a:r>
            <a:r>
              <a:rPr lang="fr-FR" sz="1300" spc="30"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teams</a:t>
            </a:r>
            <a:r>
              <a:rPr lang="fr-FR" sz="1300" spc="30"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per</a:t>
            </a:r>
            <a:r>
              <a:rPr lang="fr-FR" sz="1300" spc="30"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category</a:t>
            </a:r>
            <a:r>
              <a:rPr lang="fr-FR" sz="1300" spc="35"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shall</a:t>
            </a:r>
            <a:r>
              <a:rPr lang="fr-FR" sz="1300" spc="30"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be</a:t>
            </a:r>
            <a:r>
              <a:rPr lang="fr-FR" sz="1300" spc="30" dirty="0">
                <a:solidFill>
                  <a:schemeClr val="tx1"/>
                </a:solidFill>
                <a:effectLst/>
                <a:latin typeface="Cambria" panose="02040503050406030204" pitchFamily="18" charset="0"/>
                <a:ea typeface="Cambria" panose="02040503050406030204" pitchFamily="18" charset="0"/>
              </a:rPr>
              <a:t> </a:t>
            </a:r>
            <a:r>
              <a:rPr lang="fr-FR" sz="1300" dirty="0" err="1">
                <a:solidFill>
                  <a:schemeClr val="tx1"/>
                </a:solidFill>
                <a:effectLst/>
                <a:latin typeface="Cambria" panose="02040503050406030204" pitchFamily="18" charset="0"/>
                <a:ea typeface="Cambria" panose="02040503050406030204" pitchFamily="18" charset="0"/>
              </a:rPr>
              <a:t>paid</a:t>
            </a:r>
            <a:r>
              <a:rPr lang="fr-FR" sz="1300" spc="30" dirty="0">
                <a:solidFill>
                  <a:schemeClr val="tx1"/>
                </a:solidFill>
                <a:effectLst/>
                <a:latin typeface="Cambria" panose="02040503050406030204" pitchFamily="18" charset="0"/>
                <a:ea typeface="Cambria" panose="02040503050406030204" pitchFamily="18" charset="0"/>
              </a:rPr>
              <a:t> </a:t>
            </a:r>
            <a:r>
              <a:rPr lang="fr-FR" sz="1300" dirty="0">
                <a:solidFill>
                  <a:schemeClr val="tx1"/>
                </a:solidFill>
                <a:effectLst/>
                <a:latin typeface="Cambria" panose="02040503050406030204" pitchFamily="18" charset="0"/>
                <a:ea typeface="Cambria" panose="02040503050406030204" pitchFamily="18" charset="0"/>
              </a:rPr>
              <a:t>by</a:t>
            </a:r>
            <a:r>
              <a:rPr lang="fr-FR" sz="1300" spc="30" dirty="0">
                <a:solidFill>
                  <a:schemeClr val="tx1"/>
                </a:solidFill>
                <a:effectLst/>
                <a:latin typeface="Cambria" panose="02040503050406030204" pitchFamily="18" charset="0"/>
                <a:ea typeface="Cambria" panose="02040503050406030204" pitchFamily="18" charset="0"/>
              </a:rPr>
              <a:t> </a:t>
            </a:r>
            <a:r>
              <a:rPr lang="fr-FR" sz="1300" b="1" dirty="0" err="1">
                <a:solidFill>
                  <a:schemeClr val="tx1"/>
                </a:solidFill>
                <a:latin typeface="Cambria" panose="02040503050406030204" pitchFamily="18" charset="0"/>
                <a:ea typeface="Cambria" panose="02040503050406030204" pitchFamily="18" charset="0"/>
              </a:rPr>
              <a:t>January</a:t>
            </a:r>
            <a:r>
              <a:rPr lang="fr-FR" sz="1300" b="1" dirty="0">
                <a:solidFill>
                  <a:schemeClr val="tx1"/>
                </a:solidFill>
                <a:latin typeface="Cambria" panose="02040503050406030204" pitchFamily="18" charset="0"/>
                <a:ea typeface="Cambria" panose="02040503050406030204" pitchFamily="18" charset="0"/>
              </a:rPr>
              <a:t> 20, 2025 </a:t>
            </a:r>
            <a:r>
              <a:rPr lang="fr-FR" sz="1300" b="1" dirty="0">
                <a:solidFill>
                  <a:schemeClr val="tx1"/>
                </a:solidFill>
                <a:effectLst/>
                <a:latin typeface="Cambria" panose="02040503050406030204" pitchFamily="18" charset="0"/>
                <a:ea typeface="Cambria" panose="02040503050406030204" pitchFamily="18" charset="0"/>
              </a:rPr>
              <a:t>(23:59 CET)</a:t>
            </a:r>
            <a:endParaRPr lang="en-US" sz="1300" dirty="0">
              <a:solidFill>
                <a:schemeClr val="tx1"/>
              </a:solidFill>
              <a:effectLst/>
              <a:latin typeface="Cambria" panose="02040503050406030204" pitchFamily="18" charset="0"/>
              <a:ea typeface="Cambria" panose="02040503050406030204" pitchFamily="18" charset="0"/>
            </a:endParaRPr>
          </a:p>
          <a:p>
            <a:pPr indent="-89535" algn="just"/>
            <a:r>
              <a:rPr lang="fr-FR" sz="1300" b="1" dirty="0">
                <a:solidFill>
                  <a:schemeClr val="tx1"/>
                </a:solidFill>
                <a:effectLst/>
                <a:latin typeface="Cambria" panose="02040503050406030204" pitchFamily="18" charset="0"/>
                <a:ea typeface="Cambria" panose="02040503050406030204" pitchFamily="18" charset="0"/>
              </a:rPr>
              <a:t>If</a:t>
            </a:r>
            <a:r>
              <a:rPr lang="fr-FR" sz="1300" b="1" spc="15" dirty="0">
                <a:solidFill>
                  <a:schemeClr val="tx1"/>
                </a:solidFill>
                <a:effectLst/>
                <a:latin typeface="Cambria" panose="02040503050406030204" pitchFamily="18" charset="0"/>
                <a:ea typeface="Cambria" panose="02040503050406030204" pitchFamily="18" charset="0"/>
              </a:rPr>
              <a:t> </a:t>
            </a:r>
            <a:r>
              <a:rPr lang="fr-FR" sz="1300" b="1" dirty="0">
                <a:solidFill>
                  <a:schemeClr val="tx1"/>
                </a:solidFill>
                <a:effectLst/>
                <a:latin typeface="Cambria" panose="02040503050406030204" pitchFamily="18" charset="0"/>
                <a:ea typeface="Cambria" panose="02040503050406030204" pitchFamily="18" charset="0"/>
              </a:rPr>
              <a:t>the</a:t>
            </a:r>
            <a:r>
              <a:rPr lang="fr-FR" sz="1300" b="1" spc="15" dirty="0">
                <a:solidFill>
                  <a:schemeClr val="tx1"/>
                </a:solidFill>
                <a:effectLst/>
                <a:latin typeface="Cambria" panose="02040503050406030204" pitchFamily="18" charset="0"/>
                <a:ea typeface="Cambria" panose="02040503050406030204" pitchFamily="18" charset="0"/>
              </a:rPr>
              <a:t> </a:t>
            </a:r>
            <a:r>
              <a:rPr lang="fr-FR" sz="1300" b="1" dirty="0" err="1">
                <a:solidFill>
                  <a:schemeClr val="tx1"/>
                </a:solidFill>
                <a:effectLst/>
                <a:latin typeface="Cambria" panose="02040503050406030204" pitchFamily="18" charset="0"/>
                <a:ea typeface="Cambria" panose="02040503050406030204" pitchFamily="18" charset="0"/>
              </a:rPr>
              <a:t>deposit</a:t>
            </a:r>
            <a:r>
              <a:rPr lang="fr-FR" sz="1300" b="1" spc="15" dirty="0">
                <a:solidFill>
                  <a:schemeClr val="tx1"/>
                </a:solidFill>
                <a:effectLst/>
                <a:latin typeface="Cambria" panose="02040503050406030204" pitchFamily="18" charset="0"/>
                <a:ea typeface="Cambria" panose="02040503050406030204" pitchFamily="18" charset="0"/>
              </a:rPr>
              <a:t> </a:t>
            </a:r>
            <a:r>
              <a:rPr lang="fr-FR" sz="1300" b="1" dirty="0" err="1">
                <a:solidFill>
                  <a:schemeClr val="tx1"/>
                </a:solidFill>
                <a:effectLst/>
                <a:latin typeface="Cambria" panose="02040503050406030204" pitchFamily="18" charset="0"/>
                <a:ea typeface="Cambria" panose="02040503050406030204" pitchFamily="18" charset="0"/>
              </a:rPr>
              <a:t>is</a:t>
            </a:r>
            <a:r>
              <a:rPr lang="fr-FR" sz="1300" b="1" spc="15" dirty="0">
                <a:solidFill>
                  <a:schemeClr val="tx1"/>
                </a:solidFill>
                <a:effectLst/>
                <a:latin typeface="Cambria" panose="02040503050406030204" pitchFamily="18" charset="0"/>
                <a:ea typeface="Cambria" panose="02040503050406030204" pitchFamily="18" charset="0"/>
              </a:rPr>
              <a:t> </a:t>
            </a:r>
            <a:r>
              <a:rPr lang="fr-FR" sz="1300" b="1" dirty="0">
                <a:solidFill>
                  <a:schemeClr val="tx1"/>
                </a:solidFill>
                <a:effectLst/>
                <a:latin typeface="Cambria" panose="02040503050406030204" pitchFamily="18" charset="0"/>
                <a:ea typeface="Cambria" panose="02040503050406030204" pitchFamily="18" charset="0"/>
              </a:rPr>
              <a:t>not</a:t>
            </a:r>
            <a:r>
              <a:rPr lang="fr-FR" sz="1300" b="1" spc="15" dirty="0">
                <a:solidFill>
                  <a:schemeClr val="tx1"/>
                </a:solidFill>
                <a:effectLst/>
                <a:latin typeface="Cambria" panose="02040503050406030204" pitchFamily="18" charset="0"/>
                <a:ea typeface="Cambria" panose="02040503050406030204" pitchFamily="18" charset="0"/>
              </a:rPr>
              <a:t> </a:t>
            </a:r>
            <a:r>
              <a:rPr lang="fr-FR" sz="1300" b="1" dirty="0" err="1">
                <a:solidFill>
                  <a:schemeClr val="tx1"/>
                </a:solidFill>
                <a:effectLst/>
                <a:latin typeface="Cambria" panose="02040503050406030204" pitchFamily="18" charset="0"/>
                <a:ea typeface="Cambria" panose="02040503050406030204" pitchFamily="18" charset="0"/>
              </a:rPr>
              <a:t>paid</a:t>
            </a:r>
            <a:r>
              <a:rPr lang="fr-FR" sz="1300" b="1" spc="20" dirty="0">
                <a:solidFill>
                  <a:schemeClr val="tx1"/>
                </a:solidFill>
                <a:effectLst/>
                <a:latin typeface="Cambria" panose="02040503050406030204" pitchFamily="18" charset="0"/>
                <a:ea typeface="Cambria" panose="02040503050406030204" pitchFamily="18" charset="0"/>
              </a:rPr>
              <a:t> </a:t>
            </a:r>
            <a:r>
              <a:rPr lang="fr-FR" sz="1300" b="1" dirty="0" err="1">
                <a:solidFill>
                  <a:schemeClr val="tx1"/>
                </a:solidFill>
                <a:effectLst/>
                <a:latin typeface="Cambria" panose="02040503050406030204" pitchFamily="18" charset="0"/>
                <a:ea typeface="Cambria" panose="02040503050406030204" pitchFamily="18" charset="0"/>
              </a:rPr>
              <a:t>within</a:t>
            </a:r>
            <a:r>
              <a:rPr lang="fr-FR" sz="1300" b="1" spc="15" dirty="0">
                <a:solidFill>
                  <a:schemeClr val="tx1"/>
                </a:solidFill>
                <a:effectLst/>
                <a:latin typeface="Cambria" panose="02040503050406030204" pitchFamily="18" charset="0"/>
                <a:ea typeface="Cambria" panose="02040503050406030204" pitchFamily="18" charset="0"/>
              </a:rPr>
              <a:t> </a:t>
            </a:r>
            <a:r>
              <a:rPr lang="fr-FR" sz="1300" b="1" dirty="0">
                <a:solidFill>
                  <a:schemeClr val="tx1"/>
                </a:solidFill>
                <a:effectLst/>
                <a:latin typeface="Cambria" panose="02040503050406030204" pitchFamily="18" charset="0"/>
                <a:ea typeface="Cambria" panose="02040503050406030204" pitchFamily="18" charset="0"/>
              </a:rPr>
              <a:t>the</a:t>
            </a:r>
            <a:r>
              <a:rPr lang="fr-FR" sz="1300" b="1" spc="15" dirty="0">
                <a:solidFill>
                  <a:schemeClr val="tx1"/>
                </a:solidFill>
                <a:effectLst/>
                <a:latin typeface="Cambria" panose="02040503050406030204" pitchFamily="18" charset="0"/>
                <a:ea typeface="Cambria" panose="02040503050406030204" pitchFamily="18" charset="0"/>
              </a:rPr>
              <a:t> </a:t>
            </a:r>
            <a:r>
              <a:rPr lang="fr-FR" sz="1300" b="1" dirty="0" err="1">
                <a:solidFill>
                  <a:schemeClr val="tx1"/>
                </a:solidFill>
                <a:effectLst/>
                <a:latin typeface="Cambria" panose="02040503050406030204" pitchFamily="18" charset="0"/>
                <a:ea typeface="Cambria" panose="02040503050406030204" pitchFamily="18" charset="0"/>
              </a:rPr>
              <a:t>given</a:t>
            </a:r>
            <a:r>
              <a:rPr lang="fr-FR" sz="1300" b="1" spc="15" dirty="0">
                <a:solidFill>
                  <a:schemeClr val="tx1"/>
                </a:solidFill>
                <a:effectLst/>
                <a:latin typeface="Cambria" panose="02040503050406030204" pitchFamily="18" charset="0"/>
                <a:ea typeface="Cambria" panose="02040503050406030204" pitchFamily="18" charset="0"/>
              </a:rPr>
              <a:t> </a:t>
            </a:r>
            <a:r>
              <a:rPr lang="fr-FR" sz="1300" b="1" dirty="0">
                <a:solidFill>
                  <a:schemeClr val="tx1"/>
                </a:solidFill>
                <a:effectLst/>
                <a:latin typeface="Cambria" panose="02040503050406030204" pitchFamily="18" charset="0"/>
                <a:ea typeface="Cambria" panose="02040503050406030204" pitchFamily="18" charset="0"/>
              </a:rPr>
              <a:t>deadline,</a:t>
            </a:r>
            <a:r>
              <a:rPr lang="fr-FR" sz="1300" b="1" spc="15" dirty="0">
                <a:solidFill>
                  <a:schemeClr val="tx1"/>
                </a:solidFill>
                <a:effectLst/>
                <a:latin typeface="Cambria" panose="02040503050406030204" pitchFamily="18" charset="0"/>
                <a:ea typeface="Cambria" panose="02040503050406030204" pitchFamily="18" charset="0"/>
              </a:rPr>
              <a:t> </a:t>
            </a:r>
            <a:r>
              <a:rPr lang="fr-FR" sz="1300" b="1" dirty="0">
                <a:solidFill>
                  <a:schemeClr val="tx1"/>
                </a:solidFill>
                <a:effectLst/>
                <a:latin typeface="Cambria" panose="02040503050406030204" pitchFamily="18" charset="0"/>
                <a:ea typeface="Cambria" panose="02040503050406030204" pitchFamily="18" charset="0"/>
              </a:rPr>
              <a:t>the</a:t>
            </a:r>
            <a:r>
              <a:rPr lang="fr-FR" sz="1300" b="1" spc="15" dirty="0">
                <a:solidFill>
                  <a:schemeClr val="tx1"/>
                </a:solidFill>
                <a:effectLst/>
                <a:latin typeface="Cambria" panose="02040503050406030204" pitchFamily="18" charset="0"/>
                <a:ea typeface="Cambria" panose="02040503050406030204" pitchFamily="18" charset="0"/>
              </a:rPr>
              <a:t> </a:t>
            </a:r>
            <a:r>
              <a:rPr lang="fr-FR" sz="1300" b="1" dirty="0">
                <a:solidFill>
                  <a:schemeClr val="tx1"/>
                </a:solidFill>
                <a:effectLst/>
                <a:latin typeface="Cambria" panose="02040503050406030204" pitchFamily="18" charset="0"/>
                <a:ea typeface="Cambria" panose="02040503050406030204" pitchFamily="18" charset="0"/>
              </a:rPr>
              <a:t>registrations</a:t>
            </a:r>
            <a:r>
              <a:rPr lang="fr-FR" sz="1300" b="1" spc="20" dirty="0">
                <a:solidFill>
                  <a:schemeClr val="tx1"/>
                </a:solidFill>
                <a:effectLst/>
                <a:latin typeface="Cambria" panose="02040503050406030204" pitchFamily="18" charset="0"/>
                <a:ea typeface="Cambria" panose="02040503050406030204" pitchFamily="18" charset="0"/>
              </a:rPr>
              <a:t> </a:t>
            </a:r>
            <a:r>
              <a:rPr lang="fr-FR" sz="1300" b="1" dirty="0" err="1">
                <a:solidFill>
                  <a:schemeClr val="tx1"/>
                </a:solidFill>
                <a:effectLst/>
                <a:latin typeface="Cambria" panose="02040503050406030204" pitchFamily="18" charset="0"/>
                <a:ea typeface="Cambria" panose="02040503050406030204" pitchFamily="18" charset="0"/>
              </a:rPr>
              <a:t>will</a:t>
            </a:r>
            <a:r>
              <a:rPr lang="fr-FR" sz="1300" b="1" spc="15" dirty="0">
                <a:solidFill>
                  <a:schemeClr val="tx1"/>
                </a:solidFill>
                <a:effectLst/>
                <a:latin typeface="Cambria" panose="02040503050406030204" pitchFamily="18" charset="0"/>
                <a:ea typeface="Cambria" panose="02040503050406030204" pitchFamily="18" charset="0"/>
              </a:rPr>
              <a:t> </a:t>
            </a:r>
            <a:r>
              <a:rPr lang="fr-FR" sz="1300" b="1" dirty="0">
                <a:solidFill>
                  <a:schemeClr val="tx1"/>
                </a:solidFill>
                <a:effectLst/>
                <a:latin typeface="Cambria" panose="02040503050406030204" pitchFamily="18" charset="0"/>
                <a:ea typeface="Cambria" panose="02040503050406030204" pitchFamily="18" charset="0"/>
              </a:rPr>
              <a:t>not</a:t>
            </a:r>
            <a:r>
              <a:rPr lang="fr-FR" sz="1300" b="1" spc="15" dirty="0">
                <a:solidFill>
                  <a:schemeClr val="tx1"/>
                </a:solidFill>
                <a:effectLst/>
                <a:latin typeface="Cambria" panose="02040503050406030204" pitchFamily="18" charset="0"/>
                <a:ea typeface="Cambria" panose="02040503050406030204" pitchFamily="18" charset="0"/>
              </a:rPr>
              <a:t> </a:t>
            </a:r>
            <a:r>
              <a:rPr lang="fr-FR" sz="1300" b="1" dirty="0" err="1">
                <a:solidFill>
                  <a:schemeClr val="tx1"/>
                </a:solidFill>
                <a:effectLst/>
                <a:latin typeface="Cambria" panose="02040503050406030204" pitchFamily="18" charset="0"/>
                <a:ea typeface="Cambria" panose="02040503050406030204" pitchFamily="18" charset="0"/>
              </a:rPr>
              <a:t>be</a:t>
            </a:r>
            <a:r>
              <a:rPr lang="fr-FR" sz="1300" b="1" dirty="0">
                <a:solidFill>
                  <a:schemeClr val="tx1"/>
                </a:solidFill>
                <a:effectLst/>
                <a:latin typeface="Cambria" panose="02040503050406030204" pitchFamily="18" charset="0"/>
                <a:ea typeface="Cambria" panose="02040503050406030204" pitchFamily="18" charset="0"/>
              </a:rPr>
              <a:t> </a:t>
            </a:r>
            <a:r>
              <a:rPr lang="fr-FR" sz="1300" b="1" dirty="0" err="1">
                <a:solidFill>
                  <a:schemeClr val="tx1"/>
                </a:solidFill>
                <a:effectLst/>
                <a:latin typeface="Cambria" panose="02040503050406030204" pitchFamily="18" charset="0"/>
                <a:ea typeface="Cambria" panose="02040503050406030204" pitchFamily="18" charset="0"/>
              </a:rPr>
              <a:t>considered</a:t>
            </a:r>
            <a:r>
              <a:rPr lang="fr-FR" sz="1300" b="1" dirty="0">
                <a:solidFill>
                  <a:schemeClr val="tx1"/>
                </a:solidFill>
                <a:effectLst/>
                <a:latin typeface="Cambria" panose="02040503050406030204" pitchFamily="18" charset="0"/>
                <a:ea typeface="Cambria" panose="02040503050406030204" pitchFamily="18" charset="0"/>
              </a:rPr>
              <a:t> </a:t>
            </a:r>
            <a:r>
              <a:rPr lang="fr-FR" sz="1300" b="1" dirty="0" err="1">
                <a:solidFill>
                  <a:schemeClr val="tx1"/>
                </a:solidFill>
                <a:effectLst/>
                <a:latin typeface="Cambria" panose="02040503050406030204" pitchFamily="18" charset="0"/>
                <a:ea typeface="Cambria" panose="02040503050406030204" pitchFamily="18" charset="0"/>
              </a:rPr>
              <a:t>valid</a:t>
            </a:r>
            <a:r>
              <a:rPr lang="fr-FR" sz="1300" b="1" spc="-60" dirty="0">
                <a:solidFill>
                  <a:schemeClr val="tx1"/>
                </a:solidFill>
                <a:effectLst/>
                <a:latin typeface="Cambria" panose="02040503050406030204" pitchFamily="18" charset="0"/>
                <a:ea typeface="Cambria" panose="02040503050406030204" pitchFamily="18" charset="0"/>
              </a:rPr>
              <a:t> </a:t>
            </a:r>
            <a:r>
              <a:rPr lang="fr-FR" sz="1300" b="1" dirty="0">
                <a:solidFill>
                  <a:schemeClr val="tx1"/>
                </a:solidFill>
                <a:effectLst/>
                <a:latin typeface="Cambria" panose="02040503050406030204" pitchFamily="18" charset="0"/>
                <a:ea typeface="Cambria" panose="02040503050406030204" pitchFamily="18" charset="0"/>
              </a:rPr>
              <a:t>and</a:t>
            </a:r>
            <a:r>
              <a:rPr lang="fr-FR" sz="1300" b="1" spc="-60" dirty="0">
                <a:solidFill>
                  <a:schemeClr val="tx1"/>
                </a:solidFill>
                <a:effectLst/>
                <a:latin typeface="Cambria" panose="02040503050406030204" pitchFamily="18" charset="0"/>
                <a:ea typeface="Cambria" panose="02040503050406030204" pitchFamily="18" charset="0"/>
              </a:rPr>
              <a:t> the team </a:t>
            </a:r>
            <a:r>
              <a:rPr lang="fr-FR" sz="1300" b="1" dirty="0" err="1">
                <a:solidFill>
                  <a:schemeClr val="tx1"/>
                </a:solidFill>
                <a:effectLst/>
                <a:latin typeface="Cambria" panose="02040503050406030204" pitchFamily="18" charset="0"/>
                <a:ea typeface="Cambria" panose="02040503050406030204" pitchFamily="18" charset="0"/>
              </a:rPr>
              <a:t>will</a:t>
            </a:r>
            <a:r>
              <a:rPr lang="fr-FR" sz="1300" b="1" spc="-60" dirty="0">
                <a:solidFill>
                  <a:schemeClr val="tx1"/>
                </a:solidFill>
                <a:effectLst/>
                <a:latin typeface="Cambria" panose="02040503050406030204" pitchFamily="18" charset="0"/>
                <a:ea typeface="Cambria" panose="02040503050406030204" pitchFamily="18" charset="0"/>
              </a:rPr>
              <a:t> </a:t>
            </a:r>
            <a:r>
              <a:rPr lang="fr-FR" sz="1300" b="1" dirty="0" err="1">
                <a:solidFill>
                  <a:schemeClr val="tx1"/>
                </a:solidFill>
                <a:effectLst/>
                <a:latin typeface="Cambria" panose="02040503050406030204" pitchFamily="18" charset="0"/>
                <a:ea typeface="Cambria" panose="02040503050406030204" pitchFamily="18" charset="0"/>
              </a:rPr>
              <a:t>be</a:t>
            </a:r>
            <a:r>
              <a:rPr lang="fr-FR" sz="1300" b="1" spc="-60" dirty="0">
                <a:solidFill>
                  <a:schemeClr val="tx1"/>
                </a:solidFill>
                <a:effectLst/>
                <a:latin typeface="Cambria" panose="02040503050406030204" pitchFamily="18" charset="0"/>
                <a:ea typeface="Cambria" panose="02040503050406030204" pitchFamily="18" charset="0"/>
              </a:rPr>
              <a:t> </a:t>
            </a:r>
            <a:r>
              <a:rPr lang="fr-FR" sz="1300" b="1" dirty="0" err="1">
                <a:solidFill>
                  <a:schemeClr val="tx1"/>
                </a:solidFill>
                <a:effectLst/>
                <a:latin typeface="Cambria" panose="02040503050406030204" pitchFamily="18" charset="0"/>
                <a:ea typeface="Cambria" panose="02040503050406030204" pitchFamily="18" charset="0"/>
              </a:rPr>
              <a:t>automatically</a:t>
            </a:r>
            <a:r>
              <a:rPr lang="fr-FR" sz="1300" b="1" spc="-60" dirty="0">
                <a:solidFill>
                  <a:schemeClr val="tx1"/>
                </a:solidFill>
                <a:effectLst/>
                <a:latin typeface="Cambria" panose="02040503050406030204" pitchFamily="18" charset="0"/>
                <a:ea typeface="Cambria" panose="02040503050406030204" pitchFamily="18" charset="0"/>
              </a:rPr>
              <a:t> </a:t>
            </a:r>
            <a:r>
              <a:rPr lang="fr-FR" sz="1300" b="1" dirty="0" err="1">
                <a:solidFill>
                  <a:schemeClr val="tx1"/>
                </a:solidFill>
                <a:effectLst/>
                <a:latin typeface="Cambria" panose="02040503050406030204" pitchFamily="18" charset="0"/>
                <a:ea typeface="Cambria" panose="02040503050406030204" pitchFamily="18" charset="0"/>
              </a:rPr>
              <a:t>deleted</a:t>
            </a:r>
            <a:r>
              <a:rPr lang="fr-FR" sz="1300" b="1" dirty="0">
                <a:solidFill>
                  <a:schemeClr val="tx1"/>
                </a:solidFill>
                <a:effectLst/>
                <a:latin typeface="Cambria" panose="02040503050406030204" pitchFamily="18" charset="0"/>
                <a:ea typeface="Cambria" panose="02040503050406030204" pitchFamily="18" charset="0"/>
              </a:rPr>
              <a:t>.</a:t>
            </a:r>
            <a:endParaRPr lang="en-US" sz="1300" b="1" dirty="0">
              <a:solidFill>
                <a:schemeClr val="tx1"/>
              </a:solidFill>
              <a:effectLst/>
              <a:latin typeface="Cambria" panose="02040503050406030204" pitchFamily="18" charset="0"/>
              <a:ea typeface="Cambria" panose="02040503050406030204" pitchFamily="18" charset="0"/>
            </a:endParaRPr>
          </a:p>
          <a:p>
            <a:pPr marR="0" algn="just">
              <a:lnSpc>
                <a:spcPct val="100000"/>
              </a:lnSpc>
              <a:spcBef>
                <a:spcPts val="0"/>
              </a:spcBef>
              <a:spcAft>
                <a:spcPts val="0"/>
              </a:spcAft>
            </a:pPr>
            <a:endParaRPr lang="en-US" dirty="0"/>
          </a:p>
        </p:txBody>
      </p:sp>
      <p:sp>
        <p:nvSpPr>
          <p:cNvPr id="4" name="TextBox 3">
            <a:extLst>
              <a:ext uri="{FF2B5EF4-FFF2-40B4-BE49-F238E27FC236}">
                <a16:creationId xmlns:a16="http://schemas.microsoft.com/office/drawing/2014/main" id="{C105F59F-379A-BB9B-A7FE-0F1D069A6A8C}"/>
              </a:ext>
            </a:extLst>
          </p:cNvPr>
          <p:cNvSpPr txBox="1"/>
          <p:nvPr/>
        </p:nvSpPr>
        <p:spPr>
          <a:xfrm>
            <a:off x="1710267" y="602734"/>
            <a:ext cx="5418666" cy="461665"/>
          </a:xfrm>
          <a:prstGeom prst="rect">
            <a:avLst/>
          </a:prstGeom>
          <a:noFill/>
        </p:spPr>
        <p:txBody>
          <a:bodyPr wrap="square">
            <a:spAutoFit/>
          </a:bodyPr>
          <a:lstStyle/>
          <a:p>
            <a:pPr marL="616585" marR="473710" algn="ctr">
              <a:spcBef>
                <a:spcPts val="470"/>
              </a:spcBef>
            </a:pPr>
            <a:r>
              <a:rPr lang="fr-FR" sz="2400" b="1" kern="0" dirty="0">
                <a:solidFill>
                  <a:srgbClr val="1F497D"/>
                </a:solidFill>
                <a:effectLst/>
                <a:latin typeface="Cambria" panose="02040503050406030204" pitchFamily="18" charset="0"/>
                <a:ea typeface="Tahoma" panose="020B0604030504040204" pitchFamily="34" charset="0"/>
              </a:rPr>
              <a:t>FINANCIAL</a:t>
            </a:r>
            <a:r>
              <a:rPr lang="fr-FR" sz="2400" b="1" kern="0" spc="-100" dirty="0">
                <a:solidFill>
                  <a:srgbClr val="1F497D"/>
                </a:solidFill>
                <a:effectLst/>
                <a:latin typeface="Cambria" panose="02040503050406030204" pitchFamily="18" charset="0"/>
                <a:ea typeface="Tahoma" panose="020B0604030504040204" pitchFamily="34" charset="0"/>
              </a:rPr>
              <a:t> </a:t>
            </a:r>
            <a:r>
              <a:rPr lang="fr-FR" sz="2400" b="1" kern="0" dirty="0">
                <a:solidFill>
                  <a:srgbClr val="1F497D"/>
                </a:solidFill>
                <a:effectLst/>
                <a:latin typeface="Cambria" panose="02040503050406030204" pitchFamily="18" charset="0"/>
                <a:ea typeface="Tahoma" panose="020B0604030504040204" pitchFamily="34" charset="0"/>
              </a:rPr>
              <a:t>CONDITIONS</a:t>
            </a:r>
            <a:endParaRPr lang="en-US" sz="2400" b="1" kern="0" dirty="0">
              <a:effectLst/>
              <a:latin typeface="Tahoma" panose="020B0604030504040204" pitchFamily="34" charset="0"/>
              <a:ea typeface="Tahoma" panose="020B0604030504040204" pitchFamily="34" charset="0"/>
            </a:endParaRPr>
          </a:p>
        </p:txBody>
      </p:sp>
      <p:sp>
        <p:nvSpPr>
          <p:cNvPr id="7" name="docshape183">
            <a:extLst>
              <a:ext uri="{FF2B5EF4-FFF2-40B4-BE49-F238E27FC236}">
                <a16:creationId xmlns:a16="http://schemas.microsoft.com/office/drawing/2014/main" id="{BE084D14-1EF4-EDD0-497B-C6ACE8BBFB97}"/>
              </a:ext>
            </a:extLst>
          </p:cNvPr>
          <p:cNvSpPr txBox="1">
            <a:spLocks noChangeArrowheads="1"/>
          </p:cNvSpPr>
          <p:nvPr/>
        </p:nvSpPr>
        <p:spPr bwMode="auto">
          <a:xfrm>
            <a:off x="5020888" y="4214553"/>
            <a:ext cx="3631120" cy="1645919"/>
          </a:xfrm>
          <a:prstGeom prst="rect">
            <a:avLst/>
          </a:prstGeom>
          <a:gradFill rotWithShape="1">
            <a:gsLst>
              <a:gs pos="0">
                <a:srgbClr val="9EEAFF"/>
              </a:gs>
              <a:gs pos="35001">
                <a:srgbClr val="BBEFFF"/>
              </a:gs>
              <a:gs pos="100000">
                <a:srgbClr val="E4F9FF"/>
              </a:gs>
            </a:gsLst>
            <a:lin ang="16200000" scaled="1"/>
          </a:gradFill>
          <a:ln w="9525">
            <a:solidFill>
              <a:srgbClr val="46AAC5"/>
            </a:solidFill>
            <a:miter lim="800000"/>
            <a:headEnd/>
            <a:tailEnd/>
          </a:ln>
          <a:effectLst>
            <a:outerShdw dist="20000" dir="5400000" rotWithShape="0">
              <a:srgbClr val="000000">
                <a:alpha val="37999"/>
              </a:srgbClr>
            </a:outerShdw>
          </a:effectLst>
        </p:spPr>
        <p:txBody>
          <a:bodyPr vert="horz" wrap="square" lIns="0" tIns="0" rIns="0" bIns="0" numCol="1" anchor="t" anchorCtr="0" compatLnSpc="1">
            <a:prstTxWarp prst="textNoShape">
              <a:avLst/>
            </a:prstTxWarp>
          </a:bodyPr>
          <a:lstStyle/>
          <a:p>
            <a:pPr algn="ctr"/>
            <a:r>
              <a:rPr lang="sr-Latn-BA" sz="1400" dirty="0">
                <a:solidFill>
                  <a:schemeClr val="accent1">
                    <a:lumMod val="50000"/>
                  </a:schemeClr>
                </a:solidFill>
                <a:effectLst/>
                <a:latin typeface="Cambria" panose="02040503050406030204" pitchFamily="18" charset="0"/>
                <a:ea typeface="Calibri" panose="020F0502020204030204" pitchFamily="34" charset="0"/>
              </a:rPr>
              <a:t>Name of bank: ALPHA BANK</a:t>
            </a:r>
            <a:endParaRPr lang="en-US" sz="1400" dirty="0">
              <a:solidFill>
                <a:schemeClr val="accent1">
                  <a:lumMod val="50000"/>
                </a:schemeClr>
              </a:solidFill>
              <a:effectLst/>
              <a:latin typeface="Calibri" panose="020F0502020204030204" pitchFamily="34" charset="0"/>
              <a:ea typeface="Calibri" panose="020F0502020204030204" pitchFamily="34" charset="0"/>
            </a:endParaRPr>
          </a:p>
          <a:p>
            <a:pPr algn="ctr"/>
            <a:r>
              <a:rPr lang="sr-Latn-BA" sz="1400" dirty="0">
                <a:solidFill>
                  <a:schemeClr val="accent1">
                    <a:lumMod val="50000"/>
                  </a:schemeClr>
                </a:solidFill>
                <a:effectLst/>
                <a:latin typeface="Cambria" panose="02040503050406030204" pitchFamily="18" charset="0"/>
                <a:ea typeface="Calibri" panose="020F0502020204030204" pitchFamily="34" charset="0"/>
              </a:rPr>
              <a:t>Address:</a:t>
            </a:r>
            <a:r>
              <a:rPr lang="sr-Latn-BA" sz="1400" dirty="0">
                <a:solidFill>
                  <a:schemeClr val="accent1">
                    <a:lumMod val="50000"/>
                  </a:schemeClr>
                </a:solidFill>
                <a:effectLst/>
                <a:latin typeface="Cambria" panose="02040503050406030204" pitchFamily="18" charset="0"/>
                <a:ea typeface="Calibri" panose="020F0502020204030204" pitchFamily="34" charset="0"/>
                <a:cs typeface="TitilliumWeb-Regular"/>
              </a:rPr>
              <a:t> </a:t>
            </a:r>
            <a:r>
              <a:rPr lang="sr-Latn-BA" sz="1400" dirty="0">
                <a:solidFill>
                  <a:schemeClr val="accent1">
                    <a:lumMod val="50000"/>
                  </a:schemeClr>
                </a:solidFill>
                <a:effectLst/>
                <a:latin typeface="Cambria" panose="02040503050406030204" pitchFamily="18" charset="0"/>
                <a:ea typeface="Calibri" panose="020F0502020204030204" pitchFamily="34" charset="0"/>
              </a:rPr>
              <a:t>14 Protopappa Av., 16343, Ilioupolis</a:t>
            </a:r>
            <a:endParaRPr lang="en-US" sz="1400" dirty="0">
              <a:solidFill>
                <a:schemeClr val="accent1">
                  <a:lumMod val="50000"/>
                </a:schemeClr>
              </a:solidFill>
              <a:effectLst/>
              <a:latin typeface="Calibri" panose="020F0502020204030204" pitchFamily="34" charset="0"/>
              <a:ea typeface="Calibri" panose="020F0502020204030204" pitchFamily="34" charset="0"/>
            </a:endParaRPr>
          </a:p>
          <a:p>
            <a:pPr algn="ctr"/>
            <a:r>
              <a:rPr lang="sr-Latn-BA" sz="1400" dirty="0">
                <a:solidFill>
                  <a:schemeClr val="accent1">
                    <a:lumMod val="50000"/>
                  </a:schemeClr>
                </a:solidFill>
                <a:effectLst/>
                <a:latin typeface="Cambria" panose="02040503050406030204" pitchFamily="18" charset="0"/>
                <a:ea typeface="Calibri" panose="020F0502020204030204" pitchFamily="34" charset="0"/>
              </a:rPr>
              <a:t>BIC (Swift Code) : CRBAGRAA</a:t>
            </a:r>
            <a:endParaRPr lang="en-US" sz="1400" dirty="0">
              <a:solidFill>
                <a:schemeClr val="accent1">
                  <a:lumMod val="50000"/>
                </a:schemeClr>
              </a:solidFill>
              <a:effectLst/>
              <a:latin typeface="Calibri" panose="020F0502020204030204" pitchFamily="34" charset="0"/>
              <a:ea typeface="Calibri" panose="020F0502020204030204" pitchFamily="34" charset="0"/>
            </a:endParaRPr>
          </a:p>
          <a:p>
            <a:pPr algn="ctr"/>
            <a:r>
              <a:rPr lang="sr-Latn-BA" sz="1400" dirty="0">
                <a:solidFill>
                  <a:schemeClr val="accent1">
                    <a:lumMod val="50000"/>
                  </a:schemeClr>
                </a:solidFill>
                <a:effectLst/>
                <a:latin typeface="Cambria" panose="02040503050406030204" pitchFamily="18" charset="0"/>
                <a:ea typeface="Calibri" panose="020F0502020204030204" pitchFamily="34" charset="0"/>
              </a:rPr>
              <a:t>Payee: PANELLINIA ENOSI PTYXIOUXON</a:t>
            </a:r>
            <a:endParaRPr lang="en-US" sz="1400" dirty="0">
              <a:solidFill>
                <a:schemeClr val="accent1">
                  <a:lumMod val="50000"/>
                </a:schemeClr>
              </a:solidFill>
              <a:effectLst/>
              <a:latin typeface="Calibri" panose="020F0502020204030204" pitchFamily="34" charset="0"/>
              <a:ea typeface="Calibri" panose="020F0502020204030204" pitchFamily="34" charset="0"/>
            </a:endParaRPr>
          </a:p>
          <a:p>
            <a:pPr algn="ctr"/>
            <a:r>
              <a:rPr lang="sr-Latn-BA" sz="1400" dirty="0">
                <a:solidFill>
                  <a:schemeClr val="accent1">
                    <a:lumMod val="50000"/>
                  </a:schemeClr>
                </a:solidFill>
                <a:effectLst/>
                <a:latin typeface="Cambria" panose="02040503050406030204" pitchFamily="18" charset="0"/>
                <a:ea typeface="Calibri" panose="020F0502020204030204" pitchFamily="34" charset="0"/>
              </a:rPr>
              <a:t>IBAN: GR8701404630463002001000017</a:t>
            </a:r>
            <a:endParaRPr lang="en-US" sz="1400" dirty="0">
              <a:solidFill>
                <a:schemeClr val="accent1">
                  <a:lumMod val="50000"/>
                </a:schemeClr>
              </a:solidFill>
              <a:effectLst/>
              <a:latin typeface="Calibri" panose="020F0502020204030204" pitchFamily="34" charset="0"/>
              <a:ea typeface="Calibri" panose="020F0502020204030204" pitchFamily="34" charset="0"/>
            </a:endParaRPr>
          </a:p>
          <a:p>
            <a:pPr algn="ctr"/>
            <a:r>
              <a:rPr lang="sr-Latn-BA" sz="1400" dirty="0">
                <a:solidFill>
                  <a:schemeClr val="accent1">
                    <a:lumMod val="50000"/>
                  </a:schemeClr>
                </a:solidFill>
                <a:effectLst/>
                <a:latin typeface="Cambria" panose="02040503050406030204" pitchFamily="18" charset="0"/>
                <a:ea typeface="Calibri" panose="020F0502020204030204" pitchFamily="34" charset="0"/>
              </a:rPr>
              <a:t>Reference: ESSF Educational Games 202</a:t>
            </a:r>
            <a:r>
              <a:rPr lang="en-US" sz="1400" dirty="0">
                <a:solidFill>
                  <a:schemeClr val="accent1">
                    <a:lumMod val="50000"/>
                  </a:schemeClr>
                </a:solidFill>
                <a:effectLst/>
                <a:latin typeface="Cambria" panose="02040503050406030204" pitchFamily="18" charset="0"/>
                <a:ea typeface="Calibri" panose="020F0502020204030204" pitchFamily="34" charset="0"/>
              </a:rPr>
              <a:t>5</a:t>
            </a:r>
            <a:r>
              <a:rPr lang="sr-Latn-BA" sz="1400" dirty="0">
                <a:solidFill>
                  <a:schemeClr val="accent1">
                    <a:lumMod val="50000"/>
                  </a:schemeClr>
                </a:solidFill>
                <a:effectLst/>
                <a:latin typeface="Cambria" panose="02040503050406030204" pitchFamily="18" charset="0"/>
                <a:ea typeface="Calibri" panose="020F0502020204030204" pitchFamily="34" charset="0"/>
              </a:rPr>
              <a:t> + name of participating Delegation + Country</a:t>
            </a:r>
            <a:endParaRPr lang="en-US" sz="1400" dirty="0">
              <a:solidFill>
                <a:schemeClr val="accent1">
                  <a:lumMod val="50000"/>
                </a:schemeClr>
              </a:solidFill>
              <a:effectLst/>
              <a:latin typeface="Calibri" panose="020F0502020204030204" pitchFamily="34" charset="0"/>
              <a:ea typeface="Calibri" panose="020F0502020204030204" pitchFamily="34" charset="0"/>
            </a:endParaRPr>
          </a:p>
          <a:p>
            <a:pPr algn="ct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
        <p:nvSpPr>
          <p:cNvPr id="5" name="Horizontal Scroll 4"/>
          <p:cNvSpPr/>
          <p:nvPr/>
        </p:nvSpPr>
        <p:spPr>
          <a:xfrm>
            <a:off x="5193990" y="1344699"/>
            <a:ext cx="3092336" cy="1473315"/>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p:cNvSpPr txBox="1"/>
          <p:nvPr/>
        </p:nvSpPr>
        <p:spPr>
          <a:xfrm>
            <a:off x="5497137" y="1673085"/>
            <a:ext cx="2690397" cy="1144929"/>
          </a:xfrm>
          <a:prstGeom prst="rect">
            <a:avLst/>
          </a:prstGeom>
          <a:noFill/>
        </p:spPr>
        <p:txBody>
          <a:bodyPr wrap="square" rtlCol="0">
            <a:spAutoFit/>
          </a:bodyPr>
          <a:lstStyle/>
          <a:p>
            <a:pPr lvl="0" indent="-89535" defTabSz="914400">
              <a:lnSpc>
                <a:spcPct val="90000"/>
              </a:lnSpc>
              <a:spcBef>
                <a:spcPts val="130"/>
              </a:spcBef>
            </a:pPr>
            <a:r>
              <a:rPr lang="fr-FR" sz="1400" i="1" dirty="0">
                <a:solidFill>
                  <a:schemeClr val="accent1">
                    <a:lumMod val="50000"/>
                  </a:schemeClr>
                </a:solidFill>
                <a:latin typeface="Cambria" panose="02040503050406030204" pitchFamily="18" charset="0"/>
                <a:ea typeface="Cambria" panose="02040503050406030204" pitchFamily="18" charset="0"/>
              </a:rPr>
              <a:t>Note : IF agreement </a:t>
            </a:r>
            <a:r>
              <a:rPr lang="fr-FR" sz="1400" i="1" dirty="0" err="1">
                <a:solidFill>
                  <a:schemeClr val="accent1">
                    <a:lumMod val="50000"/>
                  </a:schemeClr>
                </a:solidFill>
                <a:latin typeface="Cambria" panose="02040503050406030204" pitchFamily="18" charset="0"/>
                <a:ea typeface="Cambria" panose="02040503050406030204" pitchFamily="18" charset="0"/>
              </a:rPr>
              <a:t>with</a:t>
            </a:r>
            <a:r>
              <a:rPr lang="fr-FR" sz="1400" i="1" dirty="0">
                <a:solidFill>
                  <a:schemeClr val="accent1">
                    <a:lumMod val="50000"/>
                  </a:schemeClr>
                </a:solidFill>
                <a:latin typeface="Cambria" panose="02040503050406030204" pitchFamily="18" charset="0"/>
                <a:ea typeface="Cambria" panose="02040503050406030204" pitchFamily="18" charset="0"/>
              </a:rPr>
              <a:t> the LOC has</a:t>
            </a:r>
            <a:r>
              <a:rPr lang="fr-FR" sz="1400" i="1" spc="5" dirty="0">
                <a:solidFill>
                  <a:schemeClr val="accent1">
                    <a:lumMod val="50000"/>
                  </a:schemeClr>
                </a:solidFill>
                <a:latin typeface="Cambria" panose="02040503050406030204" pitchFamily="18" charset="0"/>
                <a:ea typeface="Cambria" panose="02040503050406030204" pitchFamily="18" charset="0"/>
              </a:rPr>
              <a:t> </a:t>
            </a:r>
            <a:r>
              <a:rPr lang="fr-FR" sz="1400" i="1" dirty="0">
                <a:solidFill>
                  <a:schemeClr val="accent1">
                    <a:lumMod val="50000"/>
                  </a:schemeClr>
                </a:solidFill>
                <a:latin typeface="Cambria" panose="02040503050406030204" pitchFamily="18" charset="0"/>
                <a:ea typeface="Cambria" panose="02040503050406030204" pitchFamily="18" charset="0"/>
              </a:rPr>
              <a:t>been </a:t>
            </a:r>
            <a:r>
              <a:rPr lang="fr-FR" sz="1400" i="1" dirty="0" err="1">
                <a:solidFill>
                  <a:schemeClr val="accent1">
                    <a:lumMod val="50000"/>
                  </a:schemeClr>
                </a:solidFill>
                <a:latin typeface="Cambria" panose="02040503050406030204" pitchFamily="18" charset="0"/>
                <a:ea typeface="Cambria" panose="02040503050406030204" pitchFamily="18" charset="0"/>
              </a:rPr>
              <a:t>reached</a:t>
            </a:r>
            <a:r>
              <a:rPr lang="fr-FR" sz="1400" i="1" dirty="0">
                <a:solidFill>
                  <a:schemeClr val="accent1">
                    <a:lumMod val="50000"/>
                  </a:schemeClr>
                </a:solidFill>
                <a:latin typeface="Cambria" panose="02040503050406030204" pitchFamily="18" charset="0"/>
                <a:ea typeface="Cambria" panose="02040503050406030204" pitchFamily="18" charset="0"/>
              </a:rPr>
              <a:t>, </a:t>
            </a:r>
            <a:r>
              <a:rPr lang="fr-FR" sz="1400" i="1" dirty="0" err="1">
                <a:solidFill>
                  <a:schemeClr val="accent1">
                    <a:lumMod val="50000"/>
                  </a:schemeClr>
                </a:solidFill>
                <a:latin typeface="Cambria" panose="02040503050406030204" pitchFamily="18" charset="0"/>
                <a:ea typeface="Cambria" panose="02040503050406030204" pitchFamily="18" charset="0"/>
              </a:rPr>
              <a:t>delegations</a:t>
            </a:r>
            <a:r>
              <a:rPr lang="fr-FR" sz="1400" i="1" dirty="0">
                <a:solidFill>
                  <a:schemeClr val="accent1">
                    <a:lumMod val="50000"/>
                  </a:schemeClr>
                </a:solidFill>
                <a:latin typeface="Cambria" panose="02040503050406030204" pitchFamily="18" charset="0"/>
                <a:ea typeface="Cambria" panose="02040503050406030204" pitchFamily="18" charset="0"/>
              </a:rPr>
              <a:t> </a:t>
            </a:r>
            <a:r>
              <a:rPr lang="fr-FR" sz="1400" i="1" dirty="0" err="1">
                <a:solidFill>
                  <a:schemeClr val="accent1">
                    <a:lumMod val="50000"/>
                  </a:schemeClr>
                </a:solidFill>
                <a:latin typeface="Cambria" panose="02040503050406030204" pitchFamily="18" charset="0"/>
                <a:ea typeface="Cambria" panose="02040503050406030204" pitchFamily="18" charset="0"/>
              </a:rPr>
              <a:t>can</a:t>
            </a:r>
            <a:r>
              <a:rPr lang="fr-FR" sz="1400" i="1" dirty="0">
                <a:solidFill>
                  <a:schemeClr val="accent1">
                    <a:lumMod val="50000"/>
                  </a:schemeClr>
                </a:solidFill>
                <a:latin typeface="Cambria" panose="02040503050406030204" pitchFamily="18" charset="0"/>
                <a:ea typeface="Cambria" panose="02040503050406030204" pitchFamily="18" charset="0"/>
              </a:rPr>
              <a:t> </a:t>
            </a:r>
            <a:r>
              <a:rPr lang="fr-FR" sz="1400" i="1" dirty="0" err="1">
                <a:solidFill>
                  <a:schemeClr val="accent1">
                    <a:lumMod val="50000"/>
                  </a:schemeClr>
                </a:solidFill>
                <a:latin typeface="Cambria" panose="02040503050406030204" pitchFamily="18" charset="0"/>
                <a:ea typeface="Cambria" panose="02040503050406030204" pitchFamily="18" charset="0"/>
              </a:rPr>
              <a:t>make</a:t>
            </a:r>
            <a:r>
              <a:rPr lang="fr-FR" sz="1400" i="1" dirty="0">
                <a:solidFill>
                  <a:schemeClr val="accent1">
                    <a:lumMod val="50000"/>
                  </a:schemeClr>
                </a:solidFill>
                <a:latin typeface="Cambria" panose="02040503050406030204" pitchFamily="18" charset="0"/>
                <a:ea typeface="Cambria" panose="02040503050406030204" pitchFamily="18" charset="0"/>
              </a:rPr>
              <a:t> </a:t>
            </a:r>
            <a:r>
              <a:rPr lang="fr-FR" sz="1400" i="1" dirty="0" err="1">
                <a:solidFill>
                  <a:schemeClr val="accent1">
                    <a:lumMod val="50000"/>
                  </a:schemeClr>
                </a:solidFill>
                <a:latin typeface="Cambria" panose="02040503050406030204" pitchFamily="18" charset="0"/>
                <a:ea typeface="Cambria" panose="02040503050406030204" pitchFamily="18" charset="0"/>
              </a:rPr>
              <a:t>payment</a:t>
            </a:r>
            <a:r>
              <a:rPr lang="fr-FR" sz="1400" i="1" dirty="0">
                <a:solidFill>
                  <a:schemeClr val="accent1">
                    <a:lumMod val="50000"/>
                  </a:schemeClr>
                </a:solidFill>
                <a:latin typeface="Cambria" panose="02040503050406030204" pitchFamily="18" charset="0"/>
                <a:ea typeface="Cambria" panose="02040503050406030204" pitchFamily="18" charset="0"/>
              </a:rPr>
              <a:t> in total in cash </a:t>
            </a:r>
            <a:r>
              <a:rPr lang="fr-FR" sz="1400" i="1" dirty="0" err="1">
                <a:solidFill>
                  <a:schemeClr val="accent1">
                    <a:lumMod val="50000"/>
                  </a:schemeClr>
                </a:solidFill>
                <a:latin typeface="Cambria" panose="02040503050406030204" pitchFamily="18" charset="0"/>
                <a:ea typeface="Cambria" panose="02040503050406030204" pitchFamily="18" charset="0"/>
              </a:rPr>
              <a:t>upon</a:t>
            </a:r>
            <a:r>
              <a:rPr lang="fr-FR" sz="1400" i="1" dirty="0">
                <a:solidFill>
                  <a:schemeClr val="accent1">
                    <a:lumMod val="50000"/>
                  </a:schemeClr>
                </a:solidFill>
                <a:latin typeface="Cambria" panose="02040503050406030204" pitchFamily="18" charset="0"/>
                <a:ea typeface="Cambria" panose="02040503050406030204" pitchFamily="18" charset="0"/>
              </a:rPr>
              <a:t> </a:t>
            </a:r>
            <a:r>
              <a:rPr lang="fr-FR" sz="1400" i="1" dirty="0" err="1">
                <a:solidFill>
                  <a:schemeClr val="accent1">
                    <a:lumMod val="50000"/>
                  </a:schemeClr>
                </a:solidFill>
                <a:latin typeface="Cambria" panose="02040503050406030204" pitchFamily="18" charset="0"/>
                <a:ea typeface="Cambria" panose="02040503050406030204" pitchFamily="18" charset="0"/>
              </a:rPr>
              <a:t>arrival</a:t>
            </a:r>
            <a:r>
              <a:rPr lang="fr-FR" sz="1400" i="1" dirty="0">
                <a:solidFill>
                  <a:schemeClr val="accent1">
                    <a:lumMod val="50000"/>
                  </a:schemeClr>
                </a:solidFill>
                <a:latin typeface="Cambria" panose="02040503050406030204" pitchFamily="18" charset="0"/>
                <a:ea typeface="Cambria" panose="02040503050406030204" pitchFamily="18" charset="0"/>
              </a:rPr>
              <a:t>.</a:t>
            </a:r>
          </a:p>
          <a:p>
            <a:endParaRPr lang="en-US" dirty="0">
              <a:solidFill>
                <a:schemeClr val="accent1">
                  <a:lumMod val="75000"/>
                </a:schemeClr>
              </a:solidFill>
            </a:endParaRPr>
          </a:p>
        </p:txBody>
      </p:sp>
      <p:sp>
        <p:nvSpPr>
          <p:cNvPr id="8" name="TextBox 7"/>
          <p:cNvSpPr txBox="1"/>
          <p:nvPr/>
        </p:nvSpPr>
        <p:spPr>
          <a:xfrm>
            <a:off x="5188102" y="3539529"/>
            <a:ext cx="3296692" cy="826380"/>
          </a:xfrm>
          <a:prstGeom prst="rect">
            <a:avLst/>
          </a:prstGeom>
          <a:noFill/>
        </p:spPr>
        <p:txBody>
          <a:bodyPr wrap="square" rtlCol="0">
            <a:spAutoFit/>
          </a:bodyPr>
          <a:lstStyle/>
          <a:p>
            <a:pPr lvl="0" indent="-89535" algn="just" defTabSz="914400">
              <a:lnSpc>
                <a:spcPct val="90000"/>
              </a:lnSpc>
              <a:spcBef>
                <a:spcPts val="1000"/>
              </a:spcBef>
            </a:pPr>
            <a:r>
              <a:rPr lang="fr-FR" sz="1100" dirty="0" err="1">
                <a:solidFill>
                  <a:prstClr val="black"/>
                </a:solidFill>
                <a:latin typeface="Cambria" panose="02040503050406030204" pitchFamily="18" charset="0"/>
                <a:ea typeface="Cambria" panose="02040503050406030204" pitchFamily="18" charset="0"/>
              </a:rPr>
              <a:t>Deposit</a:t>
            </a:r>
            <a:r>
              <a:rPr lang="fr-FR" sz="1100" spc="5" dirty="0">
                <a:solidFill>
                  <a:prstClr val="black"/>
                </a:solidFill>
                <a:latin typeface="Cambria" panose="02040503050406030204" pitchFamily="18" charset="0"/>
                <a:ea typeface="Cambria" panose="02040503050406030204" pitchFamily="18" charset="0"/>
              </a:rPr>
              <a:t> </a:t>
            </a:r>
            <a:r>
              <a:rPr lang="fr-FR" sz="1100" dirty="0" err="1">
                <a:solidFill>
                  <a:prstClr val="black"/>
                </a:solidFill>
                <a:latin typeface="Cambria" panose="02040503050406030204" pitchFamily="18" charset="0"/>
                <a:ea typeface="Cambria" panose="02040503050406030204" pitchFamily="18" charset="0"/>
              </a:rPr>
              <a:t>shall</a:t>
            </a:r>
            <a:r>
              <a:rPr lang="fr-FR" sz="1100" spc="5" dirty="0">
                <a:solidFill>
                  <a:prstClr val="black"/>
                </a:solidFill>
                <a:latin typeface="Cambria" panose="02040503050406030204" pitchFamily="18" charset="0"/>
                <a:ea typeface="Cambria" panose="02040503050406030204" pitchFamily="18" charset="0"/>
              </a:rPr>
              <a:t> </a:t>
            </a:r>
            <a:r>
              <a:rPr lang="fr-FR" sz="1100" dirty="0" err="1">
                <a:solidFill>
                  <a:prstClr val="black"/>
                </a:solidFill>
                <a:latin typeface="Cambria" panose="02040503050406030204" pitchFamily="18" charset="0"/>
                <a:ea typeface="Cambria" panose="02040503050406030204" pitchFamily="18" charset="0"/>
              </a:rPr>
              <a:t>be</a:t>
            </a:r>
            <a:r>
              <a:rPr lang="fr-FR" sz="1100" spc="5" dirty="0">
                <a:solidFill>
                  <a:prstClr val="black"/>
                </a:solidFill>
                <a:latin typeface="Cambria" panose="02040503050406030204" pitchFamily="18" charset="0"/>
                <a:ea typeface="Cambria" panose="02040503050406030204" pitchFamily="18" charset="0"/>
              </a:rPr>
              <a:t> </a:t>
            </a:r>
            <a:r>
              <a:rPr lang="fr-FR" sz="1100" dirty="0" err="1">
                <a:solidFill>
                  <a:prstClr val="black"/>
                </a:solidFill>
                <a:latin typeface="Cambria" panose="02040503050406030204" pitchFamily="18" charset="0"/>
                <a:ea typeface="Cambria" panose="02040503050406030204" pitchFamily="18" charset="0"/>
              </a:rPr>
              <a:t>paid</a:t>
            </a:r>
            <a:r>
              <a:rPr lang="fr-FR" sz="1100" spc="5" dirty="0">
                <a:solidFill>
                  <a:prstClr val="black"/>
                </a:solidFill>
                <a:latin typeface="Cambria" panose="02040503050406030204" pitchFamily="18" charset="0"/>
                <a:ea typeface="Cambria" panose="02040503050406030204" pitchFamily="18" charset="0"/>
              </a:rPr>
              <a:t> </a:t>
            </a:r>
            <a:r>
              <a:rPr lang="fr-FR" sz="1100" b="1" dirty="0">
                <a:solidFill>
                  <a:prstClr val="black"/>
                </a:solidFill>
                <a:latin typeface="Cambria" panose="02040503050406030204" pitchFamily="18" charset="0"/>
                <a:ea typeface="Cambria" panose="02040503050406030204" pitchFamily="18" charset="0"/>
              </a:rPr>
              <a:t>by </a:t>
            </a:r>
            <a:r>
              <a:rPr lang="fr-FR" sz="1100" b="1" dirty="0" err="1">
                <a:solidFill>
                  <a:prstClr val="black"/>
                </a:solidFill>
                <a:latin typeface="Cambria" panose="02040503050406030204" pitchFamily="18" charset="0"/>
                <a:ea typeface="Cambria" panose="02040503050406030204" pitchFamily="18" charset="0"/>
              </a:rPr>
              <a:t>bank</a:t>
            </a:r>
            <a:r>
              <a:rPr lang="fr-FR" sz="1100" b="1" dirty="0">
                <a:solidFill>
                  <a:prstClr val="black"/>
                </a:solidFill>
                <a:latin typeface="Cambria" panose="02040503050406030204" pitchFamily="18" charset="0"/>
                <a:ea typeface="Cambria" panose="02040503050406030204" pitchFamily="18" charset="0"/>
              </a:rPr>
              <a:t> </a:t>
            </a:r>
            <a:r>
              <a:rPr lang="fr-FR" sz="1100" b="1" dirty="0" err="1">
                <a:solidFill>
                  <a:prstClr val="black"/>
                </a:solidFill>
                <a:latin typeface="Cambria" panose="02040503050406030204" pitchFamily="18" charset="0"/>
                <a:ea typeface="Cambria" panose="02040503050406030204" pitchFamily="18" charset="0"/>
              </a:rPr>
              <a:t>transfer</a:t>
            </a:r>
            <a:r>
              <a:rPr lang="fr-FR" sz="1100" b="1" dirty="0">
                <a:solidFill>
                  <a:prstClr val="black"/>
                </a:solidFill>
                <a:latin typeface="Cambria" panose="02040503050406030204" pitchFamily="18" charset="0"/>
                <a:ea typeface="Cambria" panose="02040503050406030204" pitchFamily="18" charset="0"/>
              </a:rPr>
              <a:t> to the </a:t>
            </a:r>
            <a:r>
              <a:rPr lang="fr-FR" sz="1100" dirty="0">
                <a:solidFill>
                  <a:prstClr val="black"/>
                </a:solidFill>
                <a:latin typeface="Cambria" panose="02040503050406030204" pitchFamily="18" charset="0"/>
                <a:ea typeface="Cambria" panose="02040503050406030204" pitchFamily="18" charset="0"/>
              </a:rPr>
              <a:t>to</a:t>
            </a:r>
            <a:r>
              <a:rPr lang="fr-FR" sz="1100" spc="5" dirty="0">
                <a:solidFill>
                  <a:prstClr val="black"/>
                </a:solidFill>
                <a:latin typeface="Cambria" panose="02040503050406030204" pitchFamily="18" charset="0"/>
                <a:ea typeface="Cambria" panose="02040503050406030204" pitchFamily="18" charset="0"/>
              </a:rPr>
              <a:t> </a:t>
            </a:r>
            <a:r>
              <a:rPr lang="fr-FR" sz="1100" dirty="0">
                <a:solidFill>
                  <a:prstClr val="black"/>
                </a:solidFill>
                <a:latin typeface="Cambria" panose="02040503050406030204" pitchFamily="18" charset="0"/>
                <a:ea typeface="Cambria" panose="02040503050406030204" pitchFamily="18" charset="0"/>
              </a:rPr>
              <a:t>the</a:t>
            </a:r>
            <a:r>
              <a:rPr lang="fr-FR" sz="1100" spc="5" dirty="0">
                <a:solidFill>
                  <a:prstClr val="black"/>
                </a:solidFill>
                <a:latin typeface="Cambria" panose="02040503050406030204" pitchFamily="18" charset="0"/>
                <a:ea typeface="Cambria" panose="02040503050406030204" pitchFamily="18" charset="0"/>
              </a:rPr>
              <a:t> </a:t>
            </a:r>
            <a:r>
              <a:rPr lang="fr-FR" sz="1100" dirty="0" err="1">
                <a:solidFill>
                  <a:prstClr val="black"/>
                </a:solidFill>
                <a:latin typeface="Cambria" panose="02040503050406030204" pitchFamily="18" charset="0"/>
                <a:ea typeface="Cambria" panose="02040503050406030204" pitchFamily="18" charset="0"/>
              </a:rPr>
              <a:t>following</a:t>
            </a:r>
            <a:r>
              <a:rPr lang="fr-FR" sz="1100" spc="5" dirty="0">
                <a:solidFill>
                  <a:prstClr val="black"/>
                </a:solidFill>
                <a:latin typeface="Cambria" panose="02040503050406030204" pitchFamily="18" charset="0"/>
                <a:ea typeface="Cambria" panose="02040503050406030204" pitchFamily="18" charset="0"/>
              </a:rPr>
              <a:t> </a:t>
            </a:r>
            <a:r>
              <a:rPr lang="fr-FR" sz="1100" dirty="0" err="1">
                <a:solidFill>
                  <a:prstClr val="black"/>
                </a:solidFill>
                <a:latin typeface="Cambria" panose="02040503050406030204" pitchFamily="18" charset="0"/>
                <a:ea typeface="Cambria" panose="02040503050406030204" pitchFamily="18" charset="0"/>
              </a:rPr>
              <a:t>account</a:t>
            </a:r>
            <a:r>
              <a:rPr lang="fr-FR" sz="1100" dirty="0">
                <a:solidFill>
                  <a:prstClr val="black"/>
                </a:solidFill>
                <a:latin typeface="Cambria" panose="02040503050406030204" pitchFamily="18" charset="0"/>
                <a:ea typeface="Cambria" panose="02040503050406030204" pitchFamily="18" charset="0"/>
              </a:rPr>
              <a:t> (all  </a:t>
            </a:r>
            <a:r>
              <a:rPr lang="fr-FR" sz="1100" dirty="0" err="1">
                <a:solidFill>
                  <a:prstClr val="black"/>
                </a:solidFill>
                <a:latin typeface="Cambria" panose="02040503050406030204" pitchFamily="18" charset="0"/>
                <a:ea typeface="Cambria" panose="02040503050406030204" pitchFamily="18" charset="0"/>
              </a:rPr>
              <a:t>bank</a:t>
            </a:r>
            <a:r>
              <a:rPr lang="fr-FR" sz="1100" dirty="0">
                <a:solidFill>
                  <a:prstClr val="black"/>
                </a:solidFill>
                <a:latin typeface="Cambria" panose="02040503050406030204" pitchFamily="18" charset="0"/>
                <a:ea typeface="Cambria" panose="02040503050406030204" pitchFamily="18" charset="0"/>
              </a:rPr>
              <a:t>  charges  are  to  </a:t>
            </a:r>
            <a:r>
              <a:rPr lang="fr-FR" sz="1100" dirty="0" err="1">
                <a:solidFill>
                  <a:prstClr val="black"/>
                </a:solidFill>
                <a:latin typeface="Cambria" panose="02040503050406030204" pitchFamily="18" charset="0"/>
                <a:ea typeface="Cambria" panose="02040503050406030204" pitchFamily="18" charset="0"/>
              </a:rPr>
              <a:t>be</a:t>
            </a:r>
            <a:r>
              <a:rPr lang="fr-FR" sz="1100" spc="-225" dirty="0">
                <a:solidFill>
                  <a:prstClr val="black"/>
                </a:solidFill>
                <a:latin typeface="Cambria" panose="02040503050406030204" pitchFamily="18" charset="0"/>
                <a:ea typeface="Cambria" panose="02040503050406030204" pitchFamily="18" charset="0"/>
              </a:rPr>
              <a:t> </a:t>
            </a:r>
            <a:r>
              <a:rPr lang="fr-FR" sz="1100" dirty="0">
                <a:solidFill>
                  <a:prstClr val="black"/>
                </a:solidFill>
                <a:latin typeface="Cambria" panose="02040503050406030204" pitchFamily="18" charset="0"/>
                <a:ea typeface="Cambria" panose="02040503050406030204" pitchFamily="18" charset="0"/>
              </a:rPr>
              <a:t>met</a:t>
            </a:r>
            <a:r>
              <a:rPr lang="fr-FR" sz="1100" spc="20" dirty="0">
                <a:solidFill>
                  <a:prstClr val="black"/>
                </a:solidFill>
                <a:latin typeface="Cambria" panose="02040503050406030204" pitchFamily="18" charset="0"/>
                <a:ea typeface="Cambria" panose="02040503050406030204" pitchFamily="18" charset="0"/>
              </a:rPr>
              <a:t> </a:t>
            </a:r>
            <a:r>
              <a:rPr lang="fr-FR" sz="1100" dirty="0">
                <a:solidFill>
                  <a:prstClr val="black"/>
                </a:solidFill>
                <a:latin typeface="Cambria" panose="02040503050406030204" pitchFamily="18" charset="0"/>
                <a:ea typeface="Cambria" panose="02040503050406030204" pitchFamily="18" charset="0"/>
              </a:rPr>
              <a:t>by</a:t>
            </a:r>
            <a:r>
              <a:rPr lang="fr-FR" sz="1100" spc="20" dirty="0">
                <a:solidFill>
                  <a:prstClr val="black"/>
                </a:solidFill>
                <a:latin typeface="Cambria" panose="02040503050406030204" pitchFamily="18" charset="0"/>
                <a:ea typeface="Cambria" panose="02040503050406030204" pitchFamily="18" charset="0"/>
              </a:rPr>
              <a:t> </a:t>
            </a:r>
            <a:r>
              <a:rPr lang="fr-FR" sz="1100" dirty="0">
                <a:solidFill>
                  <a:prstClr val="black"/>
                </a:solidFill>
                <a:latin typeface="Cambria" panose="02040503050406030204" pitchFamily="18" charset="0"/>
                <a:ea typeface="Cambria" panose="02040503050406030204" pitchFamily="18" charset="0"/>
              </a:rPr>
              <a:t>the</a:t>
            </a:r>
            <a:r>
              <a:rPr lang="fr-FR" sz="1100" spc="20" dirty="0">
                <a:solidFill>
                  <a:prstClr val="black"/>
                </a:solidFill>
                <a:latin typeface="Cambria" panose="02040503050406030204" pitchFamily="18" charset="0"/>
                <a:ea typeface="Cambria" panose="02040503050406030204" pitchFamily="18" charset="0"/>
              </a:rPr>
              <a:t> </a:t>
            </a:r>
            <a:r>
              <a:rPr lang="fr-FR" sz="1100" dirty="0" err="1">
                <a:solidFill>
                  <a:prstClr val="black"/>
                </a:solidFill>
                <a:latin typeface="Cambria" panose="02040503050406030204" pitchFamily="18" charset="0"/>
                <a:ea typeface="Cambria" panose="02040503050406030204" pitchFamily="18" charset="0"/>
              </a:rPr>
              <a:t>participating</a:t>
            </a:r>
            <a:r>
              <a:rPr lang="fr-FR" sz="1100" spc="20" dirty="0">
                <a:solidFill>
                  <a:prstClr val="black"/>
                </a:solidFill>
                <a:latin typeface="Cambria" panose="02040503050406030204" pitchFamily="18" charset="0"/>
                <a:ea typeface="Cambria" panose="02040503050406030204" pitchFamily="18" charset="0"/>
              </a:rPr>
              <a:t> </a:t>
            </a:r>
            <a:r>
              <a:rPr lang="fr-FR" sz="1100" dirty="0">
                <a:solidFill>
                  <a:prstClr val="black"/>
                </a:solidFill>
                <a:latin typeface="Cambria" panose="02040503050406030204" pitchFamily="18" charset="0"/>
                <a:ea typeface="Cambria" panose="02040503050406030204" pitchFamily="18" charset="0"/>
              </a:rPr>
              <a:t>country).</a:t>
            </a:r>
            <a:endParaRPr lang="en-US" sz="1100" dirty="0">
              <a:solidFill>
                <a:prstClr val="black"/>
              </a:solidFill>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899647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0392" y="914301"/>
            <a:ext cx="3187083" cy="4452072"/>
          </a:xfrm>
        </p:spPr>
        <p:txBody>
          <a:bodyPr>
            <a:normAutofit/>
          </a:bodyPr>
          <a:lstStyle/>
          <a:p>
            <a:pPr>
              <a:spcBef>
                <a:spcPts val="0"/>
              </a:spcBef>
            </a:pPr>
            <a:endParaRPr lang="en-US" sz="1200" b="1" spc="-5" dirty="0">
              <a:solidFill>
                <a:schemeClr val="tx1"/>
              </a:solidFill>
              <a:latin typeface="Cambria" panose="02040503050406030204" pitchFamily="18" charset="0"/>
              <a:ea typeface="Arial" panose="020B0604020202020204" pitchFamily="34" charset="0"/>
              <a:cs typeface="Arial" panose="020B0604020202020204" pitchFamily="34" charset="0"/>
            </a:endParaRPr>
          </a:p>
          <a:p>
            <a:pPr>
              <a:spcBef>
                <a:spcPts val="0"/>
              </a:spcBef>
            </a:pPr>
            <a:r>
              <a:rPr lang="fr-FR" sz="1200" spc="-5" dirty="0">
                <a:solidFill>
                  <a:schemeClr val="tx1"/>
                </a:solidFill>
                <a:effectLst/>
                <a:latin typeface="Cambria" panose="02040503050406030204" pitchFamily="18" charset="0"/>
                <a:ea typeface="Cambria" panose="02040503050406030204" pitchFamily="18" charset="0"/>
              </a:rPr>
              <a:t>The</a:t>
            </a:r>
            <a:r>
              <a:rPr lang="fr-FR" sz="1200" spc="-20" dirty="0">
                <a:solidFill>
                  <a:schemeClr val="tx1"/>
                </a:solidFill>
                <a:effectLst/>
                <a:latin typeface="Cambria" panose="02040503050406030204" pitchFamily="18" charset="0"/>
                <a:ea typeface="Cambria" panose="02040503050406030204" pitchFamily="18" charset="0"/>
              </a:rPr>
              <a:t> </a:t>
            </a:r>
            <a:r>
              <a:rPr lang="fr-FR" sz="1200" spc="-5" dirty="0">
                <a:solidFill>
                  <a:schemeClr val="tx1"/>
                </a:solidFill>
                <a:effectLst/>
                <a:latin typeface="Cambria" panose="02040503050406030204" pitchFamily="18" charset="0"/>
                <a:ea typeface="Cambria" panose="02040503050406030204" pitchFamily="18" charset="0"/>
              </a:rPr>
              <a:t>balance</a:t>
            </a:r>
            <a:r>
              <a:rPr lang="fr-FR" sz="1200" spc="-20" dirty="0">
                <a:solidFill>
                  <a:schemeClr val="tx1"/>
                </a:solidFill>
                <a:effectLst/>
                <a:latin typeface="Cambria" panose="02040503050406030204" pitchFamily="18" charset="0"/>
                <a:ea typeface="Cambria" panose="02040503050406030204" pitchFamily="18" charset="0"/>
              </a:rPr>
              <a:t> </a:t>
            </a:r>
            <a:r>
              <a:rPr lang="fr-FR" sz="1200" spc="-5" dirty="0" err="1">
                <a:solidFill>
                  <a:schemeClr val="tx1"/>
                </a:solidFill>
                <a:effectLst/>
                <a:latin typeface="Cambria" panose="02040503050406030204" pitchFamily="18" charset="0"/>
                <a:ea typeface="Cambria" panose="02040503050406030204" pitchFamily="18" charset="0"/>
              </a:rPr>
              <a:t>fee</a:t>
            </a:r>
            <a:r>
              <a:rPr lang="fr-FR" sz="1200" spc="-20" dirty="0">
                <a:solidFill>
                  <a:schemeClr val="tx1"/>
                </a:solidFill>
                <a:effectLst/>
                <a:latin typeface="Cambria" panose="02040503050406030204" pitchFamily="18" charset="0"/>
                <a:ea typeface="Cambria" panose="02040503050406030204" pitchFamily="18" charset="0"/>
              </a:rPr>
              <a:t> </a:t>
            </a:r>
            <a:r>
              <a:rPr lang="fr-FR" sz="1200" spc="-5" dirty="0" err="1">
                <a:solidFill>
                  <a:schemeClr val="tx1"/>
                </a:solidFill>
                <a:effectLst/>
                <a:latin typeface="Cambria" panose="02040503050406030204" pitchFamily="18" charset="0"/>
                <a:ea typeface="Cambria" panose="02040503050406030204" pitchFamily="18" charset="0"/>
              </a:rPr>
              <a:t>payment</a:t>
            </a:r>
            <a:r>
              <a:rPr lang="fr-FR" sz="1200" spc="-15" dirty="0">
                <a:solidFill>
                  <a:schemeClr val="tx1"/>
                </a:solidFill>
                <a:effectLst/>
                <a:latin typeface="Cambria" panose="02040503050406030204" pitchFamily="18" charset="0"/>
                <a:ea typeface="Cambria" panose="02040503050406030204" pitchFamily="18" charset="0"/>
              </a:rPr>
              <a:t> </a:t>
            </a:r>
            <a:r>
              <a:rPr lang="fr-FR" sz="1200" dirty="0" err="1">
                <a:solidFill>
                  <a:schemeClr val="tx1"/>
                </a:solidFill>
                <a:effectLst/>
                <a:latin typeface="Cambria" panose="02040503050406030204" pitchFamily="18" charset="0"/>
                <a:ea typeface="Cambria" panose="02040503050406030204" pitchFamily="18" charset="0"/>
              </a:rPr>
              <a:t>is</a:t>
            </a:r>
            <a:r>
              <a:rPr lang="fr-FR" sz="1200" spc="-20" dirty="0">
                <a:solidFill>
                  <a:schemeClr val="tx1"/>
                </a:solidFill>
                <a:effectLst/>
                <a:latin typeface="Cambria" panose="02040503050406030204" pitchFamily="18" charset="0"/>
                <a:ea typeface="Cambria" panose="02040503050406030204" pitchFamily="18" charset="0"/>
              </a:rPr>
              <a:t> </a:t>
            </a:r>
            <a:r>
              <a:rPr lang="fr-FR" sz="1200" dirty="0">
                <a:solidFill>
                  <a:schemeClr val="tx1"/>
                </a:solidFill>
                <a:effectLst/>
                <a:latin typeface="Cambria" panose="02040503050406030204" pitchFamily="18" charset="0"/>
                <a:ea typeface="Cambria" panose="02040503050406030204" pitchFamily="18" charset="0"/>
              </a:rPr>
              <a:t>the</a:t>
            </a:r>
            <a:r>
              <a:rPr lang="fr-FR" sz="1200" spc="-20" dirty="0">
                <a:solidFill>
                  <a:schemeClr val="tx1"/>
                </a:solidFill>
                <a:effectLst/>
                <a:latin typeface="Cambria" panose="02040503050406030204" pitchFamily="18" charset="0"/>
                <a:ea typeface="Cambria" panose="02040503050406030204" pitchFamily="18" charset="0"/>
              </a:rPr>
              <a:t> </a:t>
            </a:r>
            <a:r>
              <a:rPr lang="fr-FR" sz="1200" dirty="0">
                <a:solidFill>
                  <a:schemeClr val="tx1"/>
                </a:solidFill>
                <a:effectLst/>
                <a:latin typeface="Cambria" panose="02040503050406030204" pitchFamily="18" charset="0"/>
                <a:ea typeface="Cambria" panose="02040503050406030204" pitchFamily="18" charset="0"/>
              </a:rPr>
              <a:t>participation</a:t>
            </a:r>
            <a:r>
              <a:rPr lang="fr-FR" sz="1200" spc="-70" dirty="0">
                <a:solidFill>
                  <a:schemeClr val="tx1"/>
                </a:solidFill>
                <a:effectLst/>
                <a:latin typeface="Cambria" panose="02040503050406030204" pitchFamily="18" charset="0"/>
                <a:ea typeface="Cambria" panose="02040503050406030204" pitchFamily="18" charset="0"/>
              </a:rPr>
              <a:t> </a:t>
            </a:r>
            <a:r>
              <a:rPr lang="fr-FR" sz="1200" dirty="0" err="1">
                <a:solidFill>
                  <a:schemeClr val="tx1"/>
                </a:solidFill>
                <a:effectLst/>
                <a:latin typeface="Cambria" panose="02040503050406030204" pitchFamily="18" charset="0"/>
                <a:ea typeface="Cambria" panose="02040503050406030204" pitchFamily="18" charset="0"/>
              </a:rPr>
              <a:t>fee</a:t>
            </a:r>
            <a:r>
              <a:rPr lang="fr-FR" sz="1200" spc="-75" dirty="0">
                <a:solidFill>
                  <a:schemeClr val="tx1"/>
                </a:solidFill>
                <a:effectLst/>
                <a:latin typeface="Cambria" panose="02040503050406030204" pitchFamily="18" charset="0"/>
                <a:ea typeface="Cambria" panose="02040503050406030204" pitchFamily="18" charset="0"/>
              </a:rPr>
              <a:t> </a:t>
            </a:r>
            <a:r>
              <a:rPr lang="fr-FR" sz="1200" dirty="0">
                <a:solidFill>
                  <a:schemeClr val="tx1"/>
                </a:solidFill>
                <a:effectLst/>
                <a:latin typeface="Cambria" panose="02040503050406030204" pitchFamily="18" charset="0"/>
                <a:ea typeface="Cambria" panose="02040503050406030204" pitchFamily="18" charset="0"/>
              </a:rPr>
              <a:t>minus</a:t>
            </a:r>
            <a:r>
              <a:rPr lang="fr-FR" sz="1200" spc="-20" dirty="0">
                <a:solidFill>
                  <a:schemeClr val="tx1"/>
                </a:solidFill>
                <a:effectLst/>
                <a:latin typeface="Cambria" panose="02040503050406030204" pitchFamily="18" charset="0"/>
                <a:ea typeface="Cambria" panose="02040503050406030204" pitchFamily="18" charset="0"/>
              </a:rPr>
              <a:t> </a:t>
            </a:r>
            <a:r>
              <a:rPr lang="fr-FR" sz="1200" dirty="0">
                <a:solidFill>
                  <a:schemeClr val="tx1"/>
                </a:solidFill>
                <a:effectLst/>
                <a:latin typeface="Cambria" panose="02040503050406030204" pitchFamily="18" charset="0"/>
                <a:ea typeface="Cambria" panose="02040503050406030204" pitchFamily="18" charset="0"/>
              </a:rPr>
              <a:t>the</a:t>
            </a:r>
            <a:r>
              <a:rPr lang="fr-FR" sz="1200" spc="-15" dirty="0">
                <a:solidFill>
                  <a:schemeClr val="tx1"/>
                </a:solidFill>
                <a:effectLst/>
                <a:latin typeface="Cambria" panose="02040503050406030204" pitchFamily="18" charset="0"/>
                <a:ea typeface="Cambria" panose="02040503050406030204" pitchFamily="18" charset="0"/>
              </a:rPr>
              <a:t> </a:t>
            </a:r>
            <a:r>
              <a:rPr lang="fr-FR" sz="1200" dirty="0" err="1">
                <a:solidFill>
                  <a:schemeClr val="tx1"/>
                </a:solidFill>
                <a:effectLst/>
                <a:latin typeface="Cambria" panose="02040503050406030204" pitchFamily="18" charset="0"/>
                <a:ea typeface="Cambria" panose="02040503050406030204" pitchFamily="18" charset="0"/>
              </a:rPr>
              <a:t>deposit</a:t>
            </a:r>
            <a:r>
              <a:rPr lang="fr-FR" sz="1200" spc="-75" dirty="0">
                <a:solidFill>
                  <a:schemeClr val="tx1"/>
                </a:solidFill>
                <a:effectLst/>
                <a:latin typeface="Cambria" panose="02040503050406030204" pitchFamily="18" charset="0"/>
                <a:ea typeface="Cambria" panose="02040503050406030204" pitchFamily="18" charset="0"/>
              </a:rPr>
              <a:t> </a:t>
            </a:r>
            <a:r>
              <a:rPr lang="fr-FR" sz="1200" spc="-75" dirty="0" err="1">
                <a:solidFill>
                  <a:schemeClr val="tx1"/>
                </a:solidFill>
                <a:effectLst/>
                <a:latin typeface="Cambria" panose="02040503050406030204" pitchFamily="18" charset="0"/>
                <a:ea typeface="Cambria" panose="02040503050406030204" pitchFamily="18" charset="0"/>
              </a:rPr>
              <a:t>which</a:t>
            </a:r>
            <a:r>
              <a:rPr lang="fr-FR" sz="1200" spc="-75" dirty="0">
                <a:solidFill>
                  <a:schemeClr val="tx1"/>
                </a:solidFill>
                <a:effectLst/>
                <a:latin typeface="Cambria" panose="02040503050406030204" pitchFamily="18" charset="0"/>
                <a:ea typeface="Cambria" panose="02040503050406030204" pitchFamily="18" charset="0"/>
              </a:rPr>
              <a:t> has </a:t>
            </a:r>
            <a:r>
              <a:rPr lang="fr-FR" sz="1200" dirty="0" err="1">
                <a:solidFill>
                  <a:schemeClr val="tx1"/>
                </a:solidFill>
                <a:effectLst/>
                <a:latin typeface="Cambria" panose="02040503050406030204" pitchFamily="18" charset="0"/>
                <a:ea typeface="Cambria" panose="02040503050406030204" pitchFamily="18" charset="0"/>
              </a:rPr>
              <a:t>already</a:t>
            </a:r>
            <a:r>
              <a:rPr lang="fr-FR" sz="1200" spc="-20" dirty="0">
                <a:solidFill>
                  <a:schemeClr val="tx1"/>
                </a:solidFill>
                <a:effectLst/>
                <a:latin typeface="Cambria" panose="02040503050406030204" pitchFamily="18" charset="0"/>
                <a:ea typeface="Cambria" panose="02040503050406030204" pitchFamily="18" charset="0"/>
              </a:rPr>
              <a:t> been </a:t>
            </a:r>
            <a:r>
              <a:rPr lang="fr-FR" sz="1200" dirty="0" err="1">
                <a:solidFill>
                  <a:schemeClr val="tx1"/>
                </a:solidFill>
                <a:effectLst/>
                <a:latin typeface="Cambria" panose="02040503050406030204" pitchFamily="18" charset="0"/>
                <a:ea typeface="Cambria" panose="02040503050406030204" pitchFamily="18" charset="0"/>
              </a:rPr>
              <a:t>paid</a:t>
            </a:r>
            <a:r>
              <a:rPr lang="fr-FR" sz="1200" dirty="0">
                <a:solidFill>
                  <a:schemeClr val="tx1"/>
                </a:solidFill>
                <a:effectLst/>
                <a:latin typeface="Cambria" panose="02040503050406030204" pitchFamily="18" charset="0"/>
                <a:ea typeface="Cambria" panose="02040503050406030204" pitchFamily="18" charset="0"/>
              </a:rPr>
              <a:t>.</a:t>
            </a:r>
            <a:endParaRPr lang="en-US" sz="1200" dirty="0">
              <a:solidFill>
                <a:schemeClr val="tx1"/>
              </a:solidFill>
              <a:effectLst/>
              <a:latin typeface="Cambria" panose="02040503050406030204" pitchFamily="18" charset="0"/>
              <a:ea typeface="Cambria" panose="02040503050406030204" pitchFamily="18" charset="0"/>
            </a:endParaRPr>
          </a:p>
          <a:p>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The</a:t>
            </a:r>
            <a:r>
              <a:rPr lang="fr-FR" sz="1200" spc="1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balance</a:t>
            </a:r>
            <a:r>
              <a:rPr lang="fr-FR" sz="1200" spc="1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fee</a:t>
            </a:r>
            <a:r>
              <a:rPr lang="fr-FR" sz="1200" spc="1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payment</a:t>
            </a:r>
            <a:r>
              <a:rPr lang="fr-FR" sz="1200" spc="1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is</a:t>
            </a:r>
            <a:r>
              <a:rPr lang="fr-FR" sz="1200" spc="1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to</a:t>
            </a:r>
            <a:r>
              <a:rPr lang="fr-FR" sz="1200" spc="1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be</a:t>
            </a:r>
            <a:r>
              <a:rPr lang="fr-FR" sz="1200" spc="1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paid</a:t>
            </a:r>
            <a:r>
              <a:rPr lang="fr-FR" sz="1200" spc="1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before</a:t>
            </a:r>
            <a:r>
              <a:rPr lang="fr-FR" sz="1200" spc="1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the</a:t>
            </a:r>
            <a:r>
              <a:rPr lang="fr-FR" sz="1200" spc="1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start</a:t>
            </a:r>
            <a:r>
              <a:rPr lang="fr-FR" sz="1200" spc="1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of</a:t>
            </a:r>
            <a:r>
              <a:rPr lang="fr-FR" sz="1200" spc="1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the</a:t>
            </a:r>
            <a:r>
              <a:rPr lang="fr-FR" sz="1200" spc="1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event</a:t>
            </a:r>
            <a:r>
              <a:rPr lang="fr-FR" sz="1200" spc="1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to</a:t>
            </a:r>
            <a:r>
              <a:rPr lang="fr-FR" sz="1200" spc="1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the</a:t>
            </a:r>
            <a:r>
              <a:rPr lang="fr-FR" sz="1200" spc="1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LOC</a:t>
            </a:r>
            <a:r>
              <a:rPr lang="fr-FR" sz="1200" spc="1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account</a:t>
            </a:r>
            <a:r>
              <a:rPr lang="fr-FR" sz="1200" spc="2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(all</a:t>
            </a:r>
            <a:r>
              <a:rPr lang="fr-FR" sz="1200" spc="8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bank</a:t>
            </a:r>
            <a:r>
              <a:rPr lang="fr-FR" sz="1200" spc="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charges</a:t>
            </a:r>
            <a:r>
              <a:rPr lang="fr-FR" sz="1200" spc="2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are</a:t>
            </a:r>
            <a:r>
              <a:rPr lang="fr-FR" sz="1200" spc="2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to</a:t>
            </a:r>
            <a:r>
              <a:rPr lang="fr-FR" sz="1200" spc="2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be</a:t>
            </a:r>
            <a:r>
              <a:rPr lang="fr-FR" sz="1200" spc="2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met</a:t>
            </a:r>
            <a:r>
              <a:rPr lang="fr-FR" sz="1200" spc="2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by</a:t>
            </a:r>
            <a:r>
              <a:rPr lang="fr-FR" sz="1200" spc="2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the</a:t>
            </a:r>
            <a:r>
              <a:rPr lang="fr-FR" sz="1200" spc="2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participating</a:t>
            </a:r>
            <a:r>
              <a:rPr lang="fr-FR" sz="1200" spc="2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country).</a:t>
            </a:r>
          </a:p>
          <a:p>
            <a:r>
              <a:rPr lang="fr-FR" sz="1200" b="1" dirty="0">
                <a:solidFill>
                  <a:schemeClr val="accent1">
                    <a:lumMod val="75000"/>
                  </a:schemeClr>
                </a:solidFill>
                <a:effectLst/>
                <a:latin typeface="Cambria" panose="02040503050406030204" pitchFamily="18" charset="0"/>
                <a:ea typeface="Cambria" panose="02040503050406030204" pitchFamily="18" charset="0"/>
              </a:rPr>
              <a:t>PARTICIPATION</a:t>
            </a:r>
            <a:r>
              <a:rPr lang="fr-FR" sz="1200" b="1" spc="15" dirty="0">
                <a:solidFill>
                  <a:schemeClr val="accent1">
                    <a:lumMod val="75000"/>
                  </a:schemeClr>
                </a:solidFill>
                <a:effectLst/>
                <a:latin typeface="Cambria" panose="02040503050406030204" pitchFamily="18" charset="0"/>
                <a:ea typeface="Cambria" panose="02040503050406030204" pitchFamily="18" charset="0"/>
              </a:rPr>
              <a:t> </a:t>
            </a:r>
            <a:r>
              <a:rPr lang="fr-FR" sz="1200" b="1" dirty="0">
                <a:solidFill>
                  <a:schemeClr val="accent1">
                    <a:lumMod val="75000"/>
                  </a:schemeClr>
                </a:solidFill>
                <a:effectLst/>
                <a:latin typeface="Cambria" panose="02040503050406030204" pitchFamily="18" charset="0"/>
                <a:ea typeface="Cambria" panose="02040503050406030204" pitchFamily="18" charset="0"/>
              </a:rPr>
              <a:t>FEE</a:t>
            </a:r>
            <a:endParaRPr lang="en-US" sz="1200" dirty="0">
              <a:solidFill>
                <a:schemeClr val="accent1">
                  <a:lumMod val="75000"/>
                </a:schemeClr>
              </a:solidFill>
              <a:effectLst/>
              <a:latin typeface="Cambria" panose="02040503050406030204" pitchFamily="18" charset="0"/>
              <a:ea typeface="Cambria" panose="02040503050406030204" pitchFamily="18" charset="0"/>
            </a:endParaRPr>
          </a:p>
          <a:p>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The</a:t>
            </a:r>
            <a:r>
              <a:rPr lang="fr-FR" sz="1200" spc="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participation</a:t>
            </a:r>
            <a:r>
              <a:rPr lang="fr-FR" sz="1200" spc="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fee</a:t>
            </a:r>
            <a:r>
              <a:rPr lang="fr-FR" sz="1200" spc="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covers</a:t>
            </a:r>
            <a:r>
              <a:rPr lang="fr-FR" sz="1200" spc="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full</a:t>
            </a:r>
            <a:r>
              <a:rPr lang="fr-FR" sz="1200" spc="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board</a:t>
            </a:r>
            <a:r>
              <a:rPr lang="fr-FR" sz="1200" spc="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accommodation</a:t>
            </a:r>
            <a:r>
              <a:rPr lang="fr-FR" sz="1200" spc="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for</a:t>
            </a:r>
            <a:r>
              <a:rPr lang="fr-FR" sz="1200" spc="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the</a:t>
            </a:r>
            <a:r>
              <a:rPr lang="fr-FR" sz="1200" spc="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duration</a:t>
            </a:r>
            <a:r>
              <a:rPr lang="fr-FR" sz="1200" spc="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of</a:t>
            </a:r>
            <a:r>
              <a:rPr lang="fr-FR" sz="1200" spc="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the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event</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plus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competition</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a:t>
            </a:r>
            <a:r>
              <a:rPr lang="fr-FR" sz="1200" spc="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cultural programme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activities</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and all local transport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from</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the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arrival</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to the official port of entry to the</a:t>
            </a:r>
            <a:r>
              <a:rPr lang="fr-FR" sz="1200" spc="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departure</a:t>
            </a:r>
            <a:r>
              <a:rPr lang="fr-FR" sz="1200" spc="2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of</a:t>
            </a:r>
            <a:r>
              <a:rPr lang="fr-FR" sz="1200" spc="2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the</a:t>
            </a:r>
            <a:r>
              <a:rPr lang="fr-FR" sz="1200" spc="2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team.</a:t>
            </a:r>
          </a:p>
          <a:p>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The</a:t>
            </a:r>
            <a:r>
              <a:rPr lang="fr-FR" sz="1200" spc="1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participation</a:t>
            </a:r>
            <a:r>
              <a:rPr lang="fr-FR" sz="1200" spc="1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fee</a:t>
            </a:r>
            <a:r>
              <a:rPr lang="fr-FR" sz="1200" spc="10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is</a:t>
            </a:r>
            <a:r>
              <a:rPr lang="fr-FR" sz="1200" spc="1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composed</a:t>
            </a:r>
            <a:r>
              <a:rPr lang="fr-FR" sz="1200" spc="1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of:</a:t>
            </a:r>
          </a:p>
          <a:p>
            <a:r>
              <a:rPr lang="fr-FR" sz="1200" i="1" dirty="0">
                <a:solidFill>
                  <a:schemeClr val="tx1"/>
                </a:solidFill>
                <a:effectLst/>
                <a:latin typeface="Cambria" panose="02040503050406030204" pitchFamily="18" charset="0"/>
                <a:ea typeface="Cambria" panose="02040503050406030204" pitchFamily="18" charset="0"/>
                <a:cs typeface="Calibri" panose="020F0502020204030204" pitchFamily="34" charset="0"/>
              </a:rPr>
              <a:t>Rates</a:t>
            </a:r>
            <a:r>
              <a:rPr lang="fr-FR" sz="1200" i="1" spc="6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i="1" dirty="0">
                <a:solidFill>
                  <a:schemeClr val="tx1"/>
                </a:solidFill>
                <a:effectLst/>
                <a:latin typeface="Cambria" panose="02040503050406030204" pitchFamily="18" charset="0"/>
                <a:ea typeface="Cambria" panose="02040503050406030204" pitchFamily="18" charset="0"/>
                <a:cs typeface="Calibri" panose="020F0502020204030204" pitchFamily="34" charset="0"/>
              </a:rPr>
              <a:t>by</a:t>
            </a:r>
            <a:r>
              <a:rPr lang="fr-FR" sz="1200" i="1" spc="6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i="1" dirty="0">
                <a:solidFill>
                  <a:schemeClr val="tx1"/>
                </a:solidFill>
                <a:effectLst/>
                <a:latin typeface="Cambria" panose="02040503050406030204" pitchFamily="18" charset="0"/>
                <a:ea typeface="Cambria" panose="02040503050406030204" pitchFamily="18" charset="0"/>
                <a:cs typeface="Calibri" panose="020F0502020204030204" pitchFamily="34" charset="0"/>
              </a:rPr>
              <a:t>night</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a:t>
            </a:r>
            <a:r>
              <a:rPr lang="fr-FR" sz="1200" spc="6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minimum</a:t>
            </a:r>
            <a:r>
              <a:rPr lang="fr-FR" sz="1200" spc="6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60€/night/</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delegation</a:t>
            </a:r>
            <a:r>
              <a:rPr lang="fr-FR" sz="1200" spc="6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member</a:t>
            </a:r>
            <a:endParaRPr lang="fr-FR" sz="1200" dirty="0">
              <a:solidFill>
                <a:schemeClr val="tx1"/>
              </a:solidFill>
              <a:latin typeface="Cambria" panose="02040503050406030204" pitchFamily="18" charset="0"/>
              <a:ea typeface="Cambria" panose="02040503050406030204" pitchFamily="18" charset="0"/>
              <a:cs typeface="Calibri" panose="020F0502020204030204" pitchFamily="34" charset="0"/>
            </a:endParaRPr>
          </a:p>
          <a:p>
            <a:r>
              <a:rPr lang="fr-FR" sz="1200" i="1" dirty="0">
                <a:solidFill>
                  <a:schemeClr val="tx1"/>
                </a:solidFill>
                <a:effectLst/>
                <a:latin typeface="Cambria" panose="02040503050406030204" pitchFamily="18" charset="0"/>
                <a:ea typeface="Cambria" panose="02040503050406030204" pitchFamily="18" charset="0"/>
                <a:cs typeface="Calibri" panose="020F0502020204030204" pitchFamily="34" charset="0"/>
              </a:rPr>
              <a:t>ESSF</a:t>
            </a:r>
            <a:r>
              <a:rPr lang="fr-FR" sz="1200" i="1" spc="-2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i="1"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levy</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a:t>
            </a:r>
            <a:r>
              <a:rPr lang="fr-FR" sz="1200" spc="2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40€</a:t>
            </a:r>
            <a:r>
              <a:rPr lang="fr-FR" sz="1200" spc="3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per</a:t>
            </a:r>
            <a:r>
              <a:rPr lang="fr-FR" sz="1200" spc="2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delegation</a:t>
            </a:r>
            <a:r>
              <a:rPr lang="fr-FR" sz="1200" spc="3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member</a:t>
            </a:r>
            <a:r>
              <a:rPr lang="fr-FR" sz="1200" spc="2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(ESSF</a:t>
            </a:r>
            <a:r>
              <a:rPr lang="fr-FR" sz="1200" spc="3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member</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a:t>
            </a:r>
            <a:r>
              <a:rPr lang="fr-FR" sz="1200" spc="2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or</a:t>
            </a:r>
            <a:r>
              <a:rPr lang="fr-FR" sz="1200" spc="2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100€</a:t>
            </a:r>
            <a:r>
              <a:rPr lang="fr-FR" sz="1200" spc="3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per</a:t>
            </a:r>
            <a:r>
              <a:rPr lang="fr-FR" sz="1200" spc="2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delegation</a:t>
            </a:r>
            <a:r>
              <a:rPr lang="fr-FR" sz="1200" spc="3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member</a:t>
            </a:r>
            <a:r>
              <a:rPr lang="fr-FR" sz="1200" spc="2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(non</a:t>
            </a:r>
            <a:r>
              <a:rPr lang="fr-FR" sz="1200" spc="3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ESSF</a:t>
            </a:r>
            <a:r>
              <a:rPr lang="fr-FR" sz="1200" spc="25" dirty="0">
                <a:solidFill>
                  <a:schemeClr val="tx1"/>
                </a:solidFill>
                <a:effectLst/>
                <a:latin typeface="Cambria" panose="02040503050406030204" pitchFamily="18" charset="0"/>
                <a:ea typeface="Cambria" panose="02040503050406030204" pitchFamily="18" charset="0"/>
                <a:cs typeface="Calibri" panose="020F0502020204030204" pitchFamily="34" charset="0"/>
              </a:rPr>
              <a:t> </a:t>
            </a:r>
            <a:r>
              <a:rPr lang="fr-FR" sz="1200" dirty="0" err="1">
                <a:solidFill>
                  <a:schemeClr val="tx1"/>
                </a:solidFill>
                <a:effectLst/>
                <a:latin typeface="Cambria" panose="02040503050406030204" pitchFamily="18" charset="0"/>
                <a:ea typeface="Cambria" panose="02040503050406030204" pitchFamily="18" charset="0"/>
                <a:cs typeface="Calibri" panose="020F0502020204030204" pitchFamily="34" charset="0"/>
              </a:rPr>
              <a:t>member</a:t>
            </a:r>
            <a:r>
              <a:rPr lang="fr-FR"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a:t>
            </a:r>
          </a:p>
          <a:p>
            <a:endParaRPr lang="en-US" sz="1200" dirty="0"/>
          </a:p>
        </p:txBody>
      </p:sp>
      <p:graphicFrame>
        <p:nvGraphicFramePr>
          <p:cNvPr id="2" name="Table 1">
            <a:extLst>
              <a:ext uri="{FF2B5EF4-FFF2-40B4-BE49-F238E27FC236}">
                <a16:creationId xmlns:a16="http://schemas.microsoft.com/office/drawing/2014/main" id="{71A6544D-2673-35EF-3393-57CA91D8252C}"/>
              </a:ext>
            </a:extLst>
          </p:cNvPr>
          <p:cNvGraphicFramePr>
            <a:graphicFrameLocks noGrp="1"/>
          </p:cNvGraphicFramePr>
          <p:nvPr>
            <p:extLst>
              <p:ext uri="{D42A27DB-BD31-4B8C-83A1-F6EECF244321}">
                <p14:modId xmlns:p14="http://schemas.microsoft.com/office/powerpoint/2010/main" val="1841705752"/>
              </p:ext>
            </p:extLst>
          </p:nvPr>
        </p:nvGraphicFramePr>
        <p:xfrm>
          <a:off x="3834552" y="1421477"/>
          <a:ext cx="4669368" cy="3944895"/>
        </p:xfrm>
        <a:graphic>
          <a:graphicData uri="http://schemas.openxmlformats.org/drawingml/2006/table">
            <a:tbl>
              <a:tblPr firstRow="1" firstCol="1" lastRow="1" lastCol="1" bandRow="1" bandCol="1">
                <a:tableStyleId>{5C22544A-7EE6-4342-B048-85BDC9FD1C3A}</a:tableStyleId>
              </a:tblPr>
              <a:tblGrid>
                <a:gridCol w="1760365">
                  <a:extLst>
                    <a:ext uri="{9D8B030D-6E8A-4147-A177-3AD203B41FA5}">
                      <a16:colId xmlns:a16="http://schemas.microsoft.com/office/drawing/2014/main" val="3562115735"/>
                    </a:ext>
                  </a:extLst>
                </a:gridCol>
                <a:gridCol w="1760365">
                  <a:extLst>
                    <a:ext uri="{9D8B030D-6E8A-4147-A177-3AD203B41FA5}">
                      <a16:colId xmlns:a16="http://schemas.microsoft.com/office/drawing/2014/main" val="2143796391"/>
                    </a:ext>
                  </a:extLst>
                </a:gridCol>
                <a:gridCol w="1148638">
                  <a:extLst>
                    <a:ext uri="{9D8B030D-6E8A-4147-A177-3AD203B41FA5}">
                      <a16:colId xmlns:a16="http://schemas.microsoft.com/office/drawing/2014/main" val="679474834"/>
                    </a:ext>
                  </a:extLst>
                </a:gridCol>
              </a:tblGrid>
              <a:tr h="954410">
                <a:tc>
                  <a:txBody>
                    <a:bodyPr/>
                    <a:lstStyle/>
                    <a:p>
                      <a:pPr algn="ctr">
                        <a:spcBef>
                          <a:spcPts val="30"/>
                        </a:spcBef>
                      </a:pPr>
                      <a:r>
                        <a:rPr lang="en-US" sz="1100" dirty="0">
                          <a:effectLst/>
                        </a:rPr>
                        <a:t>Team member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341" marR="76341" marT="0" marB="0" anchor="ctr"/>
                </a:tc>
                <a:tc>
                  <a:txBody>
                    <a:bodyPr/>
                    <a:lstStyle/>
                    <a:p>
                      <a:pPr marL="286385" algn="ctr">
                        <a:spcBef>
                          <a:spcPts val="115"/>
                        </a:spcBef>
                      </a:pPr>
                      <a:r>
                        <a:rPr lang="en-US" sz="1100" dirty="0">
                          <a:effectLst/>
                        </a:rPr>
                        <a:t>Occupancy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341" marR="76341" marT="0" marB="0" anchor="ctr"/>
                </a:tc>
                <a:tc>
                  <a:txBody>
                    <a:bodyPr/>
                    <a:lstStyle/>
                    <a:p>
                      <a:pPr algn="ctr">
                        <a:spcBef>
                          <a:spcPts val="20"/>
                        </a:spcBef>
                      </a:pPr>
                      <a:r>
                        <a:rPr lang="en-US" sz="1100" dirty="0">
                          <a:effectLst/>
                        </a:rPr>
                        <a:t>**** hotel (APPLIES FOR THE ESSF EDU GAMES 2025)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341" marR="76341" marT="0" marB="0" anchor="ctr"/>
                </a:tc>
                <a:extLst>
                  <a:ext uri="{0D108BD9-81ED-4DB2-BD59-A6C34878D82A}">
                    <a16:rowId xmlns:a16="http://schemas.microsoft.com/office/drawing/2014/main" val="36890373"/>
                  </a:ext>
                </a:extLst>
              </a:tr>
              <a:tr h="481183">
                <a:tc>
                  <a:txBody>
                    <a:bodyPr/>
                    <a:lstStyle/>
                    <a:p>
                      <a:pPr marL="17145" algn="ctr"/>
                      <a:r>
                        <a:rPr lang="en-US" sz="1100">
                          <a:effectLst/>
                        </a:rPr>
                        <a:t>Head</a:t>
                      </a:r>
                      <a:r>
                        <a:rPr lang="en-US" sz="1100" spc="-60">
                          <a:effectLst/>
                        </a:rPr>
                        <a:t> </a:t>
                      </a:r>
                      <a:r>
                        <a:rPr lang="en-US" sz="1100">
                          <a:effectLst/>
                        </a:rPr>
                        <a:t>of</a:t>
                      </a:r>
                      <a:r>
                        <a:rPr lang="en-US" sz="1100" spc="-60">
                          <a:effectLst/>
                        </a:rPr>
                        <a:t> </a:t>
                      </a:r>
                      <a:r>
                        <a:rPr lang="en-US" sz="1100">
                          <a:effectLst/>
                        </a:rPr>
                        <a:t>Delegation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341" marR="76341" marT="0" marB="0" anchor="ctr"/>
                </a:tc>
                <a:tc>
                  <a:txBody>
                    <a:bodyPr/>
                    <a:lstStyle/>
                    <a:p>
                      <a:pPr indent="-69850" algn="ctr">
                        <a:spcBef>
                          <a:spcPts val="635"/>
                        </a:spcBef>
                      </a:pPr>
                      <a:r>
                        <a:rPr lang="en-US" sz="1100" dirty="0">
                          <a:effectLst/>
                        </a:rPr>
                        <a:t>Single occupancy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341" marR="76341" marT="0" marB="0" anchor="ctr"/>
                </a:tc>
                <a:tc>
                  <a:txBody>
                    <a:bodyPr/>
                    <a:lstStyle/>
                    <a:p>
                      <a:pPr algn="ctr">
                        <a:spcBef>
                          <a:spcPts val="20"/>
                        </a:spcBef>
                      </a:pPr>
                      <a:r>
                        <a:rPr lang="en-US" sz="1100">
                          <a:effectLst/>
                        </a:rPr>
                        <a:t>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341" marR="76341" marT="0" marB="0" anchor="ctr"/>
                </a:tc>
                <a:extLst>
                  <a:ext uri="{0D108BD9-81ED-4DB2-BD59-A6C34878D82A}">
                    <a16:rowId xmlns:a16="http://schemas.microsoft.com/office/drawing/2014/main" val="405918903"/>
                  </a:ext>
                </a:extLst>
              </a:tr>
              <a:tr h="265445">
                <a:tc rowSpan="2">
                  <a:txBody>
                    <a:bodyPr/>
                    <a:lstStyle/>
                    <a:p>
                      <a:pPr marL="17145" algn="ctr">
                        <a:spcBef>
                          <a:spcPts val="540"/>
                        </a:spcBef>
                      </a:pPr>
                      <a:r>
                        <a:rPr lang="en-US" sz="1100">
                          <a:effectLst/>
                        </a:rPr>
                        <a:t>Coach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341" marR="76341" marT="0" marB="0" anchor="ctr"/>
                </a:tc>
                <a:tc>
                  <a:txBody>
                    <a:bodyPr/>
                    <a:lstStyle/>
                    <a:p>
                      <a:pPr marL="234950" indent="-69850" algn="ctr">
                        <a:spcBef>
                          <a:spcPts val="345"/>
                        </a:spcBef>
                      </a:pPr>
                      <a:r>
                        <a:rPr lang="en-US" sz="1100" dirty="0">
                          <a:effectLst/>
                        </a:rPr>
                        <a:t>Double</a:t>
                      </a:r>
                      <a:r>
                        <a:rPr lang="en-US" sz="1100" spc="15" dirty="0">
                          <a:effectLst/>
                        </a:rPr>
                        <a:t> </a:t>
                      </a:r>
                      <a:r>
                        <a:rPr lang="en-US" sz="1100" dirty="0">
                          <a:effectLst/>
                        </a:rPr>
                        <a:t>occupancy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341" marR="76341" marT="0" marB="0" anchor="ctr"/>
                </a:tc>
                <a:tc>
                  <a:txBody>
                    <a:bodyPr/>
                    <a:lstStyle/>
                    <a:p>
                      <a:pPr algn="ctr">
                        <a:spcBef>
                          <a:spcPts val="345"/>
                        </a:spcBef>
                      </a:pPr>
                      <a:r>
                        <a:rPr lang="en-US" sz="1100">
                          <a:effectLst/>
                        </a:rPr>
                        <a:t>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341" marR="76341" marT="0" marB="0" anchor="ctr"/>
                </a:tc>
                <a:extLst>
                  <a:ext uri="{0D108BD9-81ED-4DB2-BD59-A6C34878D82A}">
                    <a16:rowId xmlns:a16="http://schemas.microsoft.com/office/drawing/2014/main" val="1258891004"/>
                  </a:ext>
                </a:extLst>
              </a:tr>
              <a:tr h="270417">
                <a:tc vMerge="1">
                  <a:txBody>
                    <a:bodyPr/>
                    <a:lstStyle/>
                    <a:p>
                      <a:endParaRPr lang="en-US"/>
                    </a:p>
                  </a:txBody>
                  <a:tcPr/>
                </a:tc>
                <a:tc>
                  <a:txBody>
                    <a:bodyPr/>
                    <a:lstStyle/>
                    <a:p>
                      <a:pPr marL="272415" indent="-69850" algn="ctr">
                        <a:spcBef>
                          <a:spcPts val="420"/>
                        </a:spcBef>
                      </a:pPr>
                      <a:r>
                        <a:rPr lang="en-US" sz="1100" dirty="0">
                          <a:effectLst/>
                        </a:rPr>
                        <a:t>Single occupancy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341" marR="76341" marT="0" marB="0" anchor="ctr"/>
                </a:tc>
                <a:tc>
                  <a:txBody>
                    <a:bodyPr/>
                    <a:lstStyle/>
                    <a:p>
                      <a:pPr algn="ctr">
                        <a:spcBef>
                          <a:spcPts val="420"/>
                        </a:spcBef>
                      </a:pPr>
                      <a:r>
                        <a:rPr lang="en-US" sz="1100">
                          <a:effectLst/>
                        </a:rPr>
                        <a:t>160€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341" marR="76341" marT="0" marB="0" anchor="ctr"/>
                </a:tc>
                <a:extLst>
                  <a:ext uri="{0D108BD9-81ED-4DB2-BD59-A6C34878D82A}">
                    <a16:rowId xmlns:a16="http://schemas.microsoft.com/office/drawing/2014/main" val="2846231078"/>
                  </a:ext>
                </a:extLst>
              </a:tr>
              <a:tr h="265445">
                <a:tc>
                  <a:txBody>
                    <a:bodyPr/>
                    <a:lstStyle/>
                    <a:p>
                      <a:pPr marL="17145" algn="ctr">
                        <a:spcBef>
                          <a:spcPts val="645"/>
                        </a:spcBef>
                      </a:pPr>
                      <a:r>
                        <a:rPr lang="en-US" sz="1100">
                          <a:effectLst/>
                        </a:rPr>
                        <a:t>Athlete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341" marR="76341" marT="0" marB="0" anchor="ctr"/>
                </a:tc>
                <a:tc>
                  <a:txBody>
                    <a:bodyPr/>
                    <a:lstStyle/>
                    <a:p>
                      <a:pPr marL="229235" indent="-69850" algn="ctr">
                        <a:spcBef>
                          <a:spcPts val="450"/>
                        </a:spcBef>
                      </a:pPr>
                      <a:r>
                        <a:rPr lang="en-US" sz="1100" dirty="0">
                          <a:effectLst/>
                        </a:rPr>
                        <a:t>2-4</a:t>
                      </a:r>
                      <a:r>
                        <a:rPr lang="en-US" sz="1100" spc="30" dirty="0">
                          <a:effectLst/>
                        </a:rPr>
                        <a:t> </a:t>
                      </a:r>
                      <a:r>
                        <a:rPr lang="en-US" sz="1100" dirty="0">
                          <a:effectLst/>
                        </a:rPr>
                        <a:t>bedded</a:t>
                      </a:r>
                      <a:r>
                        <a:rPr lang="en-US" sz="1100" spc="35" dirty="0">
                          <a:effectLst/>
                        </a:rPr>
                        <a:t> </a:t>
                      </a:r>
                      <a:r>
                        <a:rPr lang="en-US" sz="1100" dirty="0">
                          <a:effectLst/>
                        </a:rPr>
                        <a:t>rooms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341" marR="76341" marT="0" marB="0" anchor="ctr"/>
                </a:tc>
                <a:tc>
                  <a:txBody>
                    <a:bodyPr/>
                    <a:lstStyle/>
                    <a:p>
                      <a:pPr algn="ctr">
                        <a:spcBef>
                          <a:spcPts val="450"/>
                        </a:spcBef>
                      </a:pPr>
                      <a:r>
                        <a:rPr lang="en-US" sz="1100">
                          <a:effectLst/>
                        </a:rPr>
                        <a:t>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341" marR="76341" marT="0" marB="0" anchor="ctr"/>
                </a:tc>
                <a:extLst>
                  <a:ext uri="{0D108BD9-81ED-4DB2-BD59-A6C34878D82A}">
                    <a16:rowId xmlns:a16="http://schemas.microsoft.com/office/drawing/2014/main" val="2830561625"/>
                  </a:ext>
                </a:extLst>
              </a:tr>
              <a:tr h="265445">
                <a:tc rowSpan="2">
                  <a:txBody>
                    <a:bodyPr/>
                    <a:lstStyle/>
                    <a:p>
                      <a:pPr marL="17145" algn="ctr">
                        <a:spcBef>
                          <a:spcPts val="720"/>
                        </a:spcBef>
                      </a:pPr>
                      <a:r>
                        <a:rPr lang="en-US" sz="1100">
                          <a:effectLst/>
                        </a:rPr>
                        <a:t>Additional</a:t>
                      </a:r>
                      <a:r>
                        <a:rPr lang="en-US" sz="1100" spc="-10">
                          <a:effectLst/>
                        </a:rPr>
                        <a:t> </a:t>
                      </a:r>
                      <a:r>
                        <a:rPr lang="en-US" sz="1100">
                          <a:effectLst/>
                        </a:rPr>
                        <a:t>adult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341" marR="76341" marT="0" marB="0" anchor="ctr"/>
                </a:tc>
                <a:tc>
                  <a:txBody>
                    <a:bodyPr/>
                    <a:lstStyle/>
                    <a:p>
                      <a:pPr marL="234950" indent="-69850" algn="ctr">
                        <a:spcBef>
                          <a:spcPts val="525"/>
                        </a:spcBef>
                      </a:pPr>
                      <a:r>
                        <a:rPr lang="en-US" sz="1100" dirty="0">
                          <a:effectLst/>
                        </a:rPr>
                        <a:t>Double</a:t>
                      </a:r>
                      <a:r>
                        <a:rPr lang="en-US" sz="1100" spc="15" dirty="0">
                          <a:effectLst/>
                        </a:rPr>
                        <a:t> </a:t>
                      </a:r>
                      <a:r>
                        <a:rPr lang="en-US" sz="1100" dirty="0">
                          <a:effectLst/>
                        </a:rPr>
                        <a:t>occupancy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341" marR="76341" marT="0" marB="0" anchor="ctr"/>
                </a:tc>
                <a:tc>
                  <a:txBody>
                    <a:bodyPr/>
                    <a:lstStyle/>
                    <a:p>
                      <a:pPr algn="ctr">
                        <a:spcBef>
                          <a:spcPts val="525"/>
                        </a:spcBef>
                      </a:pPr>
                      <a:r>
                        <a:rPr lang="en-US" sz="1100">
                          <a:effectLst/>
                        </a:rPr>
                        <a:t>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341" marR="76341" marT="0" marB="0" anchor="ctr"/>
                </a:tc>
                <a:extLst>
                  <a:ext uri="{0D108BD9-81ED-4DB2-BD59-A6C34878D82A}">
                    <a16:rowId xmlns:a16="http://schemas.microsoft.com/office/drawing/2014/main" val="545437513"/>
                  </a:ext>
                </a:extLst>
              </a:tr>
              <a:tr h="332055">
                <a:tc vMerge="1">
                  <a:txBody>
                    <a:bodyPr/>
                    <a:lstStyle/>
                    <a:p>
                      <a:endParaRPr lang="en-US"/>
                    </a:p>
                  </a:txBody>
                  <a:tcPr/>
                </a:tc>
                <a:tc>
                  <a:txBody>
                    <a:bodyPr/>
                    <a:lstStyle/>
                    <a:p>
                      <a:pPr marL="272415" indent="-69850" algn="ctr">
                        <a:spcBef>
                          <a:spcPts val="595"/>
                        </a:spcBef>
                      </a:pPr>
                      <a:r>
                        <a:rPr lang="en-US" sz="1100" dirty="0">
                          <a:effectLst/>
                        </a:rPr>
                        <a:t>Single occupancy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341" marR="76341" marT="0" marB="0" anchor="ctr"/>
                </a:tc>
                <a:tc>
                  <a:txBody>
                    <a:bodyPr/>
                    <a:lstStyle/>
                    <a:p>
                      <a:pPr algn="ctr">
                        <a:spcBef>
                          <a:spcPts val="595"/>
                        </a:spcBef>
                      </a:pPr>
                      <a:r>
                        <a:rPr lang="en-US" sz="1100">
                          <a:effectLst/>
                        </a:rPr>
                        <a:t>160€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341" marR="76341" marT="0" marB="0" anchor="ctr"/>
                </a:tc>
                <a:extLst>
                  <a:ext uri="{0D108BD9-81ED-4DB2-BD59-A6C34878D82A}">
                    <a16:rowId xmlns:a16="http://schemas.microsoft.com/office/drawing/2014/main" val="2458572889"/>
                  </a:ext>
                </a:extLst>
              </a:tr>
              <a:tr h="309188">
                <a:tc rowSpan="2">
                  <a:txBody>
                    <a:bodyPr/>
                    <a:lstStyle/>
                    <a:p>
                      <a:pPr marL="17145" algn="ctr">
                        <a:spcBef>
                          <a:spcPts val="810"/>
                        </a:spcBef>
                      </a:pPr>
                      <a:r>
                        <a:rPr lang="en-US" sz="1100">
                          <a:effectLst/>
                        </a:rPr>
                        <a:t>Other</a:t>
                      </a:r>
                      <a:r>
                        <a:rPr lang="en-US" sz="1100" spc="-30">
                          <a:effectLst/>
                        </a:rPr>
                        <a:t> </a:t>
                      </a:r>
                      <a:r>
                        <a:rPr lang="en-US" sz="1100">
                          <a:effectLst/>
                        </a:rPr>
                        <a:t>Team</a:t>
                      </a:r>
                      <a:r>
                        <a:rPr lang="en-US" sz="1100" spc="-25">
                          <a:effectLst/>
                        </a:rPr>
                        <a:t> </a:t>
                      </a:r>
                      <a:r>
                        <a:rPr lang="en-US" sz="1100">
                          <a:effectLst/>
                        </a:rPr>
                        <a:t>official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341" marR="76341" marT="0" marB="0" anchor="ctr"/>
                </a:tc>
                <a:tc>
                  <a:txBody>
                    <a:bodyPr/>
                    <a:lstStyle/>
                    <a:p>
                      <a:pPr marL="234950" indent="-69850" algn="ctr">
                        <a:spcBef>
                          <a:spcPts val="615"/>
                        </a:spcBef>
                      </a:pPr>
                      <a:r>
                        <a:rPr lang="en-US" sz="1100" dirty="0">
                          <a:effectLst/>
                        </a:rPr>
                        <a:t>Double</a:t>
                      </a:r>
                      <a:r>
                        <a:rPr lang="en-US" sz="1100" spc="15" dirty="0">
                          <a:effectLst/>
                        </a:rPr>
                        <a:t> </a:t>
                      </a:r>
                      <a:r>
                        <a:rPr lang="en-US" sz="1100" dirty="0">
                          <a:effectLst/>
                        </a:rPr>
                        <a:t>occupancy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341" marR="76341" marT="0" marB="0" anchor="ctr"/>
                </a:tc>
                <a:tc>
                  <a:txBody>
                    <a:bodyPr/>
                    <a:lstStyle/>
                    <a:p>
                      <a:pPr algn="ctr">
                        <a:spcBef>
                          <a:spcPts val="615"/>
                        </a:spcBef>
                      </a:pPr>
                      <a:r>
                        <a:rPr lang="en-US" sz="1100">
                          <a:effectLst/>
                        </a:rPr>
                        <a:t>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341" marR="76341" marT="0" marB="0" anchor="ctr"/>
                </a:tc>
                <a:extLst>
                  <a:ext uri="{0D108BD9-81ED-4DB2-BD59-A6C34878D82A}">
                    <a16:rowId xmlns:a16="http://schemas.microsoft.com/office/drawing/2014/main" val="1456932693"/>
                  </a:ext>
                </a:extLst>
              </a:tr>
              <a:tr h="265445">
                <a:tc vMerge="1">
                  <a:txBody>
                    <a:bodyPr/>
                    <a:lstStyle/>
                    <a:p>
                      <a:endParaRPr lang="en-US"/>
                    </a:p>
                  </a:txBody>
                  <a:tcPr/>
                </a:tc>
                <a:tc>
                  <a:txBody>
                    <a:bodyPr/>
                    <a:lstStyle/>
                    <a:p>
                      <a:pPr marL="272415" indent="-69850" algn="ctr">
                        <a:spcBef>
                          <a:spcPts val="345"/>
                        </a:spcBef>
                      </a:pPr>
                      <a:r>
                        <a:rPr lang="en-US" sz="1100" dirty="0">
                          <a:effectLst/>
                        </a:rPr>
                        <a:t>Single occupancy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341" marR="76341" marT="0" marB="0" anchor="ctr"/>
                </a:tc>
                <a:tc>
                  <a:txBody>
                    <a:bodyPr/>
                    <a:lstStyle/>
                    <a:p>
                      <a:pPr algn="ctr">
                        <a:spcBef>
                          <a:spcPts val="345"/>
                        </a:spcBef>
                      </a:pPr>
                      <a:r>
                        <a:rPr lang="en-US" sz="1100">
                          <a:effectLst/>
                        </a:rPr>
                        <a:t>160€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341" marR="76341" marT="0" marB="0" anchor="ctr"/>
                </a:tc>
                <a:extLst>
                  <a:ext uri="{0D108BD9-81ED-4DB2-BD59-A6C34878D82A}">
                    <a16:rowId xmlns:a16="http://schemas.microsoft.com/office/drawing/2014/main" val="1913520526"/>
                  </a:ext>
                </a:extLst>
              </a:tr>
              <a:tr h="270417">
                <a:tc rowSpan="2">
                  <a:txBody>
                    <a:bodyPr/>
                    <a:lstStyle/>
                    <a:p>
                      <a:pPr marL="17145" algn="ctr">
                        <a:spcBef>
                          <a:spcPts val="645"/>
                        </a:spcBef>
                      </a:pPr>
                      <a:r>
                        <a:rPr lang="en-US" sz="1100" dirty="0">
                          <a:effectLst/>
                        </a:rPr>
                        <a:t>Field</a:t>
                      </a:r>
                      <a:r>
                        <a:rPr lang="en-US" sz="1100" spc="-55" dirty="0">
                          <a:effectLst/>
                        </a:rPr>
                        <a:t> </a:t>
                      </a:r>
                      <a:r>
                        <a:rPr lang="en-US" sz="1100" dirty="0">
                          <a:effectLst/>
                        </a:rPr>
                        <a:t>of</a:t>
                      </a:r>
                      <a:r>
                        <a:rPr lang="en-US" sz="1100" spc="-55" dirty="0">
                          <a:effectLst/>
                        </a:rPr>
                        <a:t> </a:t>
                      </a:r>
                      <a:r>
                        <a:rPr lang="en-US" sz="1100" dirty="0">
                          <a:effectLst/>
                        </a:rPr>
                        <a:t>Play</a:t>
                      </a:r>
                      <a:r>
                        <a:rPr lang="en-US" sz="1100" spc="-55" dirty="0">
                          <a:effectLst/>
                        </a:rPr>
                        <a:t> </a:t>
                      </a:r>
                      <a:r>
                        <a:rPr lang="en-US" sz="1100" dirty="0">
                          <a:effectLst/>
                        </a:rPr>
                        <a:t>official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341" marR="76341" marT="0" marB="0" anchor="ctr"/>
                </a:tc>
                <a:tc>
                  <a:txBody>
                    <a:bodyPr/>
                    <a:lstStyle/>
                    <a:p>
                      <a:pPr marL="234950" indent="-69850" algn="ctr">
                        <a:spcBef>
                          <a:spcPts val="420"/>
                        </a:spcBef>
                      </a:pPr>
                      <a:r>
                        <a:rPr lang="en-US" sz="1100" dirty="0">
                          <a:effectLst/>
                        </a:rPr>
                        <a:t>Double</a:t>
                      </a:r>
                      <a:r>
                        <a:rPr lang="en-US" sz="1100" spc="15" dirty="0">
                          <a:effectLst/>
                        </a:rPr>
                        <a:t> </a:t>
                      </a:r>
                      <a:r>
                        <a:rPr lang="en-US" sz="1100" dirty="0">
                          <a:effectLst/>
                        </a:rPr>
                        <a:t>occupancy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341" marR="76341" marT="0" marB="0" anchor="ctr"/>
                </a:tc>
                <a:tc>
                  <a:txBody>
                    <a:bodyPr/>
                    <a:lstStyle/>
                    <a:p>
                      <a:pPr algn="ctr">
                        <a:spcBef>
                          <a:spcPts val="420"/>
                        </a:spcBef>
                      </a:pPr>
                      <a:r>
                        <a:rPr lang="en-US" sz="1100">
                          <a:effectLst/>
                        </a:rPr>
                        <a:t>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341" marR="76341" marT="0" marB="0" anchor="ctr"/>
                </a:tc>
                <a:extLst>
                  <a:ext uri="{0D108BD9-81ED-4DB2-BD59-A6C34878D82A}">
                    <a16:rowId xmlns:a16="http://schemas.microsoft.com/office/drawing/2014/main" val="3539096944"/>
                  </a:ext>
                </a:extLst>
              </a:tr>
              <a:tr h="265445">
                <a:tc vMerge="1">
                  <a:txBody>
                    <a:bodyPr/>
                    <a:lstStyle/>
                    <a:p>
                      <a:endParaRPr lang="en-US"/>
                    </a:p>
                  </a:txBody>
                  <a:tcPr/>
                </a:tc>
                <a:tc>
                  <a:txBody>
                    <a:bodyPr/>
                    <a:lstStyle/>
                    <a:p>
                      <a:pPr marL="272415" indent="-69850" algn="ctr">
                        <a:spcBef>
                          <a:spcPts val="450"/>
                        </a:spcBef>
                      </a:pPr>
                      <a:r>
                        <a:rPr lang="en-US" sz="1100">
                          <a:effectLst/>
                        </a:rPr>
                        <a:t>Single occupancy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6341" marR="76341" marT="0" marB="0" anchor="ctr"/>
                </a:tc>
                <a:tc>
                  <a:txBody>
                    <a:bodyPr/>
                    <a:lstStyle/>
                    <a:p>
                      <a:pPr algn="ctr">
                        <a:spcBef>
                          <a:spcPts val="450"/>
                        </a:spcBef>
                      </a:pPr>
                      <a:r>
                        <a:rPr lang="en-US" sz="1100" dirty="0">
                          <a:effectLst/>
                        </a:rPr>
                        <a:t>160€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6341" marR="76341" marT="0" marB="0" anchor="ctr"/>
                </a:tc>
                <a:extLst>
                  <a:ext uri="{0D108BD9-81ED-4DB2-BD59-A6C34878D82A}">
                    <a16:rowId xmlns:a16="http://schemas.microsoft.com/office/drawing/2014/main" val="1447400601"/>
                  </a:ext>
                </a:extLst>
              </a:tr>
            </a:tbl>
          </a:graphicData>
        </a:graphic>
      </p:graphicFrame>
      <p:sp>
        <p:nvSpPr>
          <p:cNvPr id="5" name="TextBox 4">
            <a:extLst>
              <a:ext uri="{FF2B5EF4-FFF2-40B4-BE49-F238E27FC236}">
                <a16:creationId xmlns:a16="http://schemas.microsoft.com/office/drawing/2014/main" id="{84E86B6D-AC6F-0B2F-0E68-1D560E7053D6}"/>
              </a:ext>
            </a:extLst>
          </p:cNvPr>
          <p:cNvSpPr txBox="1"/>
          <p:nvPr/>
        </p:nvSpPr>
        <p:spPr>
          <a:xfrm>
            <a:off x="5158769" y="1048952"/>
            <a:ext cx="1641763" cy="307777"/>
          </a:xfrm>
          <a:prstGeom prst="rect">
            <a:avLst/>
          </a:prstGeom>
          <a:noFill/>
        </p:spPr>
        <p:txBody>
          <a:bodyPr wrap="square">
            <a:spAutoFit/>
          </a:bodyPr>
          <a:lstStyle/>
          <a:p>
            <a:r>
              <a:rPr lang="en-US" sz="1400" b="1" dirty="0">
                <a:solidFill>
                  <a:srgbClr val="1F497D"/>
                </a:solidFill>
                <a:effectLst/>
                <a:latin typeface="Cambria" panose="02040503050406030204" pitchFamily="18" charset="0"/>
                <a:ea typeface="Calibri" panose="020F0502020204030204" pitchFamily="34" charset="0"/>
                <a:cs typeface="Calibri" panose="020F0502020204030204" pitchFamily="34" charset="0"/>
              </a:rPr>
              <a:t>RATES</a:t>
            </a:r>
            <a:r>
              <a:rPr lang="en-US" sz="1400" b="1" spc="50" dirty="0">
                <a:solidFill>
                  <a:srgbClr val="1F497D"/>
                </a:solidFill>
                <a:effectLst/>
                <a:latin typeface="Cambria" panose="02040503050406030204" pitchFamily="18" charset="0"/>
                <a:ea typeface="Calibri" panose="020F0502020204030204" pitchFamily="34" charset="0"/>
                <a:cs typeface="Calibri" panose="020F0502020204030204" pitchFamily="34" charset="0"/>
              </a:rPr>
              <a:t> </a:t>
            </a:r>
            <a:r>
              <a:rPr lang="en-US" sz="1400" b="1" dirty="0">
                <a:solidFill>
                  <a:srgbClr val="1F497D"/>
                </a:solidFill>
                <a:effectLst/>
                <a:latin typeface="Cambria" panose="02040503050406030204" pitchFamily="18" charset="0"/>
                <a:ea typeface="Calibri" panose="020F0502020204030204" pitchFamily="34" charset="0"/>
                <a:cs typeface="Calibri" panose="020F0502020204030204" pitchFamily="34" charset="0"/>
              </a:rPr>
              <a:t>BY</a:t>
            </a:r>
            <a:r>
              <a:rPr lang="en-US" sz="1400" b="1" spc="55" dirty="0">
                <a:solidFill>
                  <a:srgbClr val="1F497D"/>
                </a:solidFill>
                <a:effectLst/>
                <a:latin typeface="Cambria" panose="02040503050406030204" pitchFamily="18" charset="0"/>
                <a:ea typeface="Calibri" panose="020F0502020204030204" pitchFamily="34" charset="0"/>
                <a:cs typeface="Calibri" panose="020F0502020204030204" pitchFamily="34" charset="0"/>
              </a:rPr>
              <a:t> </a:t>
            </a:r>
            <a:r>
              <a:rPr lang="en-US" sz="1400" b="1" dirty="0">
                <a:solidFill>
                  <a:srgbClr val="1F497D"/>
                </a:solidFill>
                <a:effectLst/>
                <a:latin typeface="Cambria" panose="02040503050406030204" pitchFamily="18" charset="0"/>
                <a:ea typeface="Calibri" panose="020F0502020204030204" pitchFamily="34" charset="0"/>
                <a:cs typeface="Calibri" panose="020F0502020204030204" pitchFamily="34" charset="0"/>
              </a:rPr>
              <a:t>NIGHT</a:t>
            </a:r>
            <a:endParaRPr lang="en-US" sz="1400" dirty="0"/>
          </a:p>
        </p:txBody>
      </p:sp>
      <p:graphicFrame>
        <p:nvGraphicFramePr>
          <p:cNvPr id="6" name="Table 5">
            <a:extLst>
              <a:ext uri="{FF2B5EF4-FFF2-40B4-BE49-F238E27FC236}">
                <a16:creationId xmlns:a16="http://schemas.microsoft.com/office/drawing/2014/main" id="{927AD523-EEB3-2D01-865E-E571CDFDAED8}"/>
              </a:ext>
            </a:extLst>
          </p:cNvPr>
          <p:cNvGraphicFramePr>
            <a:graphicFrameLocks noGrp="1"/>
          </p:cNvGraphicFramePr>
          <p:nvPr>
            <p:extLst>
              <p:ext uri="{D42A27DB-BD31-4B8C-83A1-F6EECF244321}">
                <p14:modId xmlns:p14="http://schemas.microsoft.com/office/powerpoint/2010/main" val="3771057232"/>
              </p:ext>
            </p:extLst>
          </p:nvPr>
        </p:nvGraphicFramePr>
        <p:xfrm>
          <a:off x="581892" y="5366373"/>
          <a:ext cx="7922027" cy="532765"/>
        </p:xfrm>
        <a:graphic>
          <a:graphicData uri="http://schemas.openxmlformats.org/drawingml/2006/table">
            <a:tbl>
              <a:tblPr firstRow="1" firstCol="1" lastRow="1" lastCol="1" bandRow="1" bandCol="1">
                <a:tableStyleId>{5C22544A-7EE6-4342-B048-85BDC9FD1C3A}</a:tableStyleId>
              </a:tblPr>
              <a:tblGrid>
                <a:gridCol w="1202547">
                  <a:extLst>
                    <a:ext uri="{9D8B030D-6E8A-4147-A177-3AD203B41FA5}">
                      <a16:colId xmlns:a16="http://schemas.microsoft.com/office/drawing/2014/main" val="226791389"/>
                    </a:ext>
                  </a:extLst>
                </a:gridCol>
                <a:gridCol w="499953">
                  <a:extLst>
                    <a:ext uri="{9D8B030D-6E8A-4147-A177-3AD203B41FA5}">
                      <a16:colId xmlns:a16="http://schemas.microsoft.com/office/drawing/2014/main" val="3053484014"/>
                    </a:ext>
                  </a:extLst>
                </a:gridCol>
                <a:gridCol w="1903479">
                  <a:extLst>
                    <a:ext uri="{9D8B030D-6E8A-4147-A177-3AD203B41FA5}">
                      <a16:colId xmlns:a16="http://schemas.microsoft.com/office/drawing/2014/main" val="122306342"/>
                    </a:ext>
                  </a:extLst>
                </a:gridCol>
                <a:gridCol w="456768">
                  <a:extLst>
                    <a:ext uri="{9D8B030D-6E8A-4147-A177-3AD203B41FA5}">
                      <a16:colId xmlns:a16="http://schemas.microsoft.com/office/drawing/2014/main" val="3135669466"/>
                    </a:ext>
                  </a:extLst>
                </a:gridCol>
                <a:gridCol w="1262342">
                  <a:extLst>
                    <a:ext uri="{9D8B030D-6E8A-4147-A177-3AD203B41FA5}">
                      <a16:colId xmlns:a16="http://schemas.microsoft.com/office/drawing/2014/main" val="4026612791"/>
                    </a:ext>
                  </a:extLst>
                </a:gridCol>
                <a:gridCol w="122082">
                  <a:extLst>
                    <a:ext uri="{9D8B030D-6E8A-4147-A177-3AD203B41FA5}">
                      <a16:colId xmlns:a16="http://schemas.microsoft.com/office/drawing/2014/main" val="34099542"/>
                    </a:ext>
                  </a:extLst>
                </a:gridCol>
                <a:gridCol w="2474856">
                  <a:extLst>
                    <a:ext uri="{9D8B030D-6E8A-4147-A177-3AD203B41FA5}">
                      <a16:colId xmlns:a16="http://schemas.microsoft.com/office/drawing/2014/main" val="985511122"/>
                    </a:ext>
                  </a:extLst>
                </a:gridCol>
              </a:tblGrid>
              <a:tr h="245745">
                <a:tc>
                  <a:txBody>
                    <a:bodyPr/>
                    <a:lstStyle/>
                    <a:p>
                      <a:pPr marR="151765" algn="ctr">
                        <a:spcBef>
                          <a:spcPts val="350"/>
                        </a:spcBef>
                      </a:pPr>
                      <a:r>
                        <a:rPr lang="en-US" sz="1000">
                          <a:effectLst/>
                        </a:rPr>
                        <a:t>No.</a:t>
                      </a:r>
                      <a:r>
                        <a:rPr lang="en-US" sz="1000" spc="-45">
                          <a:effectLst/>
                        </a:rPr>
                        <a:t> </a:t>
                      </a:r>
                      <a:r>
                        <a:rPr lang="en-US" sz="1000">
                          <a:effectLst/>
                        </a:rPr>
                        <a:t>Nights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93980" algn="ctr">
                        <a:spcBef>
                          <a:spcPts val="295"/>
                        </a:spcBef>
                      </a:pPr>
                      <a:r>
                        <a:rPr lang="en-US" sz="1000">
                          <a:effectLst/>
                        </a:rPr>
                        <a:t>Rate</a:t>
                      </a:r>
                      <a:r>
                        <a:rPr lang="en-US" sz="1000" spc="-25">
                          <a:effectLst/>
                        </a:rPr>
                        <a:t> </a:t>
                      </a:r>
                      <a:r>
                        <a:rPr lang="en-US" sz="1000">
                          <a:effectLst/>
                        </a:rPr>
                        <a:t>by</a:t>
                      </a:r>
                      <a:r>
                        <a:rPr lang="en-US" sz="1000" spc="-20">
                          <a:effectLst/>
                        </a:rPr>
                        <a:t> </a:t>
                      </a:r>
                      <a:r>
                        <a:rPr lang="en-US" sz="1000">
                          <a:effectLst/>
                        </a:rPr>
                        <a:t>night</a:t>
                      </a:r>
                      <a:r>
                        <a:rPr lang="en-US" sz="1000" spc="-20">
                          <a:effectLst/>
                        </a:rPr>
                        <a:t> </a:t>
                      </a:r>
                      <a:r>
                        <a:rPr lang="en-US" sz="1000">
                          <a:effectLst/>
                        </a:rPr>
                        <a:t>(min)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142240" algn="ctr">
                        <a:spcBef>
                          <a:spcPts val="295"/>
                        </a:spcBef>
                      </a:pPr>
                      <a:r>
                        <a:rPr lang="en-US" sz="1000">
                          <a:effectLst/>
                        </a:rPr>
                        <a:t>ESSF</a:t>
                      </a:r>
                      <a:r>
                        <a:rPr lang="en-US" sz="1000" spc="-45">
                          <a:effectLst/>
                        </a:rPr>
                        <a:t> </a:t>
                      </a:r>
                      <a:r>
                        <a:rPr lang="en-US" sz="1000">
                          <a:effectLst/>
                        </a:rPr>
                        <a:t>levy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r>
                        <a:rPr lang="en-US" sz="10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45085" algn="ctr">
                        <a:spcBef>
                          <a:spcPts val="400"/>
                        </a:spcBef>
                      </a:pPr>
                      <a:r>
                        <a:rPr lang="en-US" sz="1000" dirty="0">
                          <a:effectLst/>
                        </a:rPr>
                        <a:t>Total</a:t>
                      </a:r>
                      <a:r>
                        <a:rPr lang="en-US" sz="1000" spc="160" dirty="0">
                          <a:effectLst/>
                        </a:rPr>
                        <a:t> </a:t>
                      </a:r>
                      <a:r>
                        <a:rPr lang="en-US" sz="1000" dirty="0">
                          <a:effectLst/>
                        </a:rPr>
                        <a:t>(minimum/participant)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73974355"/>
                  </a:ext>
                </a:extLst>
              </a:tr>
              <a:tr h="287020">
                <a:tc>
                  <a:txBody>
                    <a:bodyPr/>
                    <a:lstStyle/>
                    <a:p>
                      <a:pPr marR="73025" algn="ctr">
                        <a:spcBef>
                          <a:spcPts val="590"/>
                        </a:spcBef>
                      </a:pPr>
                      <a:r>
                        <a:rPr lang="en-US" sz="10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spcBef>
                          <a:spcPts val="480"/>
                        </a:spcBef>
                      </a:pPr>
                      <a:r>
                        <a:rPr lang="en-US" sz="10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93980" algn="ctr">
                        <a:spcBef>
                          <a:spcPts val="535"/>
                        </a:spcBef>
                      </a:pPr>
                      <a:r>
                        <a:rPr lang="en-US" sz="1000">
                          <a:effectLst/>
                        </a:rPr>
                        <a:t>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spcBef>
                          <a:spcPts val="405"/>
                        </a:spcBef>
                      </a:pPr>
                      <a:r>
                        <a:rPr lang="en-US" sz="105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142240" algn="ctr">
                        <a:spcBef>
                          <a:spcPts val="535"/>
                        </a:spcBef>
                      </a:pPr>
                      <a:r>
                        <a:rPr lang="en-US" sz="1000">
                          <a:effectLst/>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spcBef>
                          <a:spcPts val="630"/>
                        </a:spcBef>
                      </a:pPr>
                      <a:r>
                        <a:rPr lang="en-US" sz="1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45085" algn="ctr">
                        <a:spcBef>
                          <a:spcPts val="635"/>
                        </a:spcBef>
                      </a:pPr>
                      <a:r>
                        <a:rPr lang="en-US" sz="1000" dirty="0">
                          <a:effectLst/>
                        </a:rPr>
                        <a:t>520 €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74506254"/>
                  </a:ext>
                </a:extLst>
              </a:tr>
            </a:tbl>
          </a:graphicData>
        </a:graphic>
      </p:graphicFrame>
      <p:sp>
        <p:nvSpPr>
          <p:cNvPr id="4" name="TextBox 3"/>
          <p:cNvSpPr txBox="1"/>
          <p:nvPr/>
        </p:nvSpPr>
        <p:spPr>
          <a:xfrm>
            <a:off x="960120" y="625760"/>
            <a:ext cx="2468880" cy="577081"/>
          </a:xfrm>
          <a:prstGeom prst="rect">
            <a:avLst/>
          </a:prstGeom>
          <a:noFill/>
        </p:spPr>
        <p:txBody>
          <a:bodyPr wrap="square" rtlCol="0">
            <a:spAutoFit/>
          </a:bodyPr>
          <a:lstStyle/>
          <a:p>
            <a:pPr lvl="0" defTabSz="914400">
              <a:lnSpc>
                <a:spcPct val="90000"/>
              </a:lnSpc>
            </a:pPr>
            <a:r>
              <a:rPr lang="fr-FR" sz="1500" b="1" spc="-5" dirty="0">
                <a:solidFill>
                  <a:srgbClr val="1F497D"/>
                </a:solidFill>
                <a:latin typeface="Cambria" panose="02040503050406030204" pitchFamily="18" charset="0"/>
                <a:ea typeface="Arial" panose="020B0604020202020204" pitchFamily="34" charset="0"/>
                <a:cs typeface="Arial" panose="020B0604020202020204" pitchFamily="34" charset="0"/>
              </a:rPr>
              <a:t>2. BALANCE</a:t>
            </a:r>
            <a:r>
              <a:rPr lang="fr-FR" sz="1500" b="1" spc="-20" dirty="0">
                <a:solidFill>
                  <a:srgbClr val="1F497D"/>
                </a:solidFill>
                <a:latin typeface="Cambria" panose="02040503050406030204" pitchFamily="18" charset="0"/>
                <a:ea typeface="Arial" panose="020B0604020202020204" pitchFamily="34" charset="0"/>
                <a:cs typeface="Arial" panose="020B0604020202020204" pitchFamily="34" charset="0"/>
              </a:rPr>
              <a:t> </a:t>
            </a:r>
            <a:r>
              <a:rPr lang="fr-FR" sz="1500" b="1" spc="-5" dirty="0">
                <a:solidFill>
                  <a:srgbClr val="1F497D"/>
                </a:solidFill>
                <a:latin typeface="Cambria" panose="02040503050406030204" pitchFamily="18" charset="0"/>
                <a:ea typeface="Arial" panose="020B0604020202020204" pitchFamily="34" charset="0"/>
                <a:cs typeface="Arial" panose="020B0604020202020204" pitchFamily="34" charset="0"/>
              </a:rPr>
              <a:t>FEE</a:t>
            </a:r>
            <a:r>
              <a:rPr lang="fr-FR" sz="1500" b="1" spc="-20" dirty="0">
                <a:solidFill>
                  <a:srgbClr val="1F497D"/>
                </a:solidFill>
                <a:latin typeface="Cambria" panose="02040503050406030204" pitchFamily="18" charset="0"/>
                <a:ea typeface="Arial" panose="020B0604020202020204" pitchFamily="34" charset="0"/>
                <a:cs typeface="Arial" panose="020B0604020202020204" pitchFamily="34" charset="0"/>
              </a:rPr>
              <a:t> </a:t>
            </a:r>
            <a:r>
              <a:rPr lang="fr-FR" sz="1500" b="1" spc="-5" dirty="0">
                <a:solidFill>
                  <a:srgbClr val="1F497D"/>
                </a:solidFill>
                <a:latin typeface="Cambria" panose="02040503050406030204" pitchFamily="18" charset="0"/>
                <a:ea typeface="Arial" panose="020B0604020202020204" pitchFamily="34" charset="0"/>
                <a:cs typeface="Arial" panose="020B0604020202020204" pitchFamily="34" charset="0"/>
              </a:rPr>
              <a:t>PAYMENT</a:t>
            </a:r>
          </a:p>
          <a:p>
            <a:endParaRPr lang="en-US" dirty="0"/>
          </a:p>
        </p:txBody>
      </p:sp>
    </p:spTree>
    <p:extLst>
      <p:ext uri="{BB962C8B-B14F-4D97-AF65-F5344CB8AC3E}">
        <p14:creationId xmlns:p14="http://schemas.microsoft.com/office/powerpoint/2010/main" val="466021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1E1BA593-74E4-3B73-989E-C26E24D31E45}"/>
              </a:ext>
            </a:extLst>
          </p:cNvPr>
          <p:cNvSpPr>
            <a:spLocks noChangeArrowheads="1"/>
          </p:cNvSpPr>
          <p:nvPr/>
        </p:nvSpPr>
        <p:spPr bwMode="auto">
          <a:xfrm>
            <a:off x="372533" y="926342"/>
            <a:ext cx="8204199" cy="234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28471" tIns="38088" rIns="476100" bIns="0" numCol="1" anchor="ctr" anchorCtr="0" compatLnSpc="1">
            <a:prstTxWarp prst="textNoShape">
              <a:avLst/>
            </a:prstTxWarp>
            <a:spAutoFit/>
          </a:bodyPr>
          <a:lstStyle>
            <a:lvl1pPr eaLnBrk="0" fontAlgn="base" hangingPunct="0">
              <a:spcBef>
                <a:spcPct val="0"/>
              </a:spcBef>
              <a:spcAft>
                <a:spcPct val="0"/>
              </a:spcAft>
              <a:tabLst>
                <a:tab pos="3130550" algn="l"/>
              </a:tabLst>
              <a:defRPr>
                <a:solidFill>
                  <a:schemeClr val="tx1"/>
                </a:solidFill>
                <a:latin typeface="Arial" panose="020B0604020202020204" pitchFamily="34" charset="0"/>
              </a:defRPr>
            </a:lvl1pPr>
            <a:lvl2pPr eaLnBrk="0" fontAlgn="base" hangingPunct="0">
              <a:spcBef>
                <a:spcPct val="0"/>
              </a:spcBef>
              <a:spcAft>
                <a:spcPct val="0"/>
              </a:spcAft>
              <a:tabLst>
                <a:tab pos="3130550" algn="l"/>
              </a:tabLst>
              <a:defRPr>
                <a:solidFill>
                  <a:schemeClr val="tx1"/>
                </a:solidFill>
                <a:latin typeface="Arial" panose="020B0604020202020204" pitchFamily="34" charset="0"/>
              </a:defRPr>
            </a:lvl2pPr>
            <a:lvl3pPr eaLnBrk="0" fontAlgn="base" hangingPunct="0">
              <a:spcBef>
                <a:spcPct val="0"/>
              </a:spcBef>
              <a:spcAft>
                <a:spcPct val="0"/>
              </a:spcAft>
              <a:tabLst>
                <a:tab pos="3130550" algn="l"/>
              </a:tabLst>
              <a:defRPr>
                <a:solidFill>
                  <a:schemeClr val="tx1"/>
                </a:solidFill>
                <a:latin typeface="Arial" panose="020B0604020202020204" pitchFamily="34" charset="0"/>
              </a:defRPr>
            </a:lvl3pPr>
            <a:lvl4pPr eaLnBrk="0" fontAlgn="base" hangingPunct="0">
              <a:spcBef>
                <a:spcPct val="0"/>
              </a:spcBef>
              <a:spcAft>
                <a:spcPct val="0"/>
              </a:spcAft>
              <a:tabLst>
                <a:tab pos="3130550" algn="l"/>
              </a:tabLst>
              <a:defRPr>
                <a:solidFill>
                  <a:schemeClr val="tx1"/>
                </a:solidFill>
                <a:latin typeface="Arial" panose="020B0604020202020204" pitchFamily="34" charset="0"/>
              </a:defRPr>
            </a:lvl4pPr>
            <a:lvl5pPr eaLnBrk="0" fontAlgn="base" hangingPunct="0">
              <a:spcBef>
                <a:spcPct val="0"/>
              </a:spcBef>
              <a:spcAft>
                <a:spcPct val="0"/>
              </a:spcAft>
              <a:tabLst>
                <a:tab pos="3130550" algn="l"/>
              </a:tabLst>
              <a:defRPr>
                <a:solidFill>
                  <a:schemeClr val="tx1"/>
                </a:solidFill>
                <a:latin typeface="Arial" panose="020B0604020202020204" pitchFamily="34" charset="0"/>
              </a:defRPr>
            </a:lvl5pPr>
            <a:lvl6pPr eaLnBrk="0" fontAlgn="base" hangingPunct="0">
              <a:spcBef>
                <a:spcPct val="0"/>
              </a:spcBef>
              <a:spcAft>
                <a:spcPct val="0"/>
              </a:spcAft>
              <a:tabLst>
                <a:tab pos="3130550" algn="l"/>
              </a:tabLst>
              <a:defRPr>
                <a:solidFill>
                  <a:schemeClr val="tx1"/>
                </a:solidFill>
                <a:latin typeface="Arial" panose="020B0604020202020204" pitchFamily="34" charset="0"/>
              </a:defRPr>
            </a:lvl6pPr>
            <a:lvl7pPr eaLnBrk="0" fontAlgn="base" hangingPunct="0">
              <a:spcBef>
                <a:spcPct val="0"/>
              </a:spcBef>
              <a:spcAft>
                <a:spcPct val="0"/>
              </a:spcAft>
              <a:tabLst>
                <a:tab pos="3130550" algn="l"/>
              </a:tabLst>
              <a:defRPr>
                <a:solidFill>
                  <a:schemeClr val="tx1"/>
                </a:solidFill>
                <a:latin typeface="Arial" panose="020B0604020202020204" pitchFamily="34" charset="0"/>
              </a:defRPr>
            </a:lvl7pPr>
            <a:lvl8pPr eaLnBrk="0" fontAlgn="base" hangingPunct="0">
              <a:spcBef>
                <a:spcPct val="0"/>
              </a:spcBef>
              <a:spcAft>
                <a:spcPct val="0"/>
              </a:spcAft>
              <a:tabLst>
                <a:tab pos="3130550" algn="l"/>
              </a:tabLst>
              <a:defRPr>
                <a:solidFill>
                  <a:schemeClr val="tx1"/>
                </a:solidFill>
                <a:latin typeface="Arial" panose="020B0604020202020204" pitchFamily="34" charset="0"/>
              </a:defRPr>
            </a:lvl8pPr>
            <a:lvl9pPr eaLnBrk="0" fontAlgn="base" hangingPunct="0">
              <a:spcBef>
                <a:spcPct val="0"/>
              </a:spcBef>
              <a:spcAft>
                <a:spcPct val="0"/>
              </a:spcAft>
              <a:tabLst>
                <a:tab pos="3130550" algn="l"/>
              </a:tabLst>
              <a:defRPr>
                <a:solidFill>
                  <a:schemeClr val="tx1"/>
                </a:solidFill>
                <a:latin typeface="Arial" panose="020B0604020202020204" pitchFamily="34" charset="0"/>
              </a:defRPr>
            </a:lvl9pPr>
          </a:lstStyle>
          <a:p>
            <a:pPr marL="0" marR="0" lvl="0" indent="90488" algn="l" defTabSz="914400" rtl="0" eaLnBrk="0" fontAlgn="base" latinLnBrk="0" hangingPunct="0">
              <a:lnSpc>
                <a:spcPct val="100000"/>
              </a:lnSpc>
              <a:spcBef>
                <a:spcPct val="0"/>
              </a:spcBef>
              <a:spcAft>
                <a:spcPct val="0"/>
              </a:spcAft>
              <a:buClrTx/>
              <a:buSzTx/>
              <a:buFontTx/>
              <a:buNone/>
              <a:tabLst>
                <a:tab pos="3130550" algn="l"/>
              </a:tabLst>
            </a:pPr>
            <a:r>
              <a:rPr kumimoji="0" lang="fr-FR" altLang="en-US" sz="1200" b="1" i="0" u="none" strike="noStrike" cap="none" normalizeH="0" baseline="0" dirty="0">
                <a:ln>
                  <a:noFill/>
                </a:ln>
                <a:solidFill>
                  <a:schemeClr val="accent1">
                    <a:lumMod val="75000"/>
                  </a:schemeClr>
                </a:solidFill>
                <a:effectLst/>
                <a:latin typeface="Cambria" panose="02040503050406030204" pitchFamily="18" charset="0"/>
                <a:ea typeface="Cambria" panose="02040503050406030204" pitchFamily="18" charset="0"/>
                <a:cs typeface="Calibri-Bold"/>
              </a:rPr>
              <a:t>INSURANCE</a:t>
            </a:r>
            <a:endParaRPr lang="en-US" altLang="en-US" sz="1200" dirty="0">
              <a:solidFill>
                <a:schemeClr val="accent1">
                  <a:lumMod val="75000"/>
                </a:schemeClr>
              </a:solidFill>
              <a:latin typeface="Cambria" panose="02040503050406030204" pitchFamily="18" charset="0"/>
              <a:ea typeface="Cambria" panose="02040503050406030204" pitchFamily="18" charset="0"/>
            </a:endParaRPr>
          </a:p>
          <a:p>
            <a:pPr marL="0" marR="0" lvl="0" indent="90488" algn="l" defTabSz="914400" rtl="0" eaLnBrk="0" fontAlgn="base" latinLnBrk="0" hangingPunct="0">
              <a:lnSpc>
                <a:spcPct val="100000"/>
              </a:lnSpc>
              <a:spcBef>
                <a:spcPct val="0"/>
              </a:spcBef>
              <a:spcAft>
                <a:spcPct val="0"/>
              </a:spcAft>
              <a:buClrTx/>
              <a:buSzTx/>
              <a:buFontTx/>
              <a:buNone/>
              <a:tabLst>
                <a:tab pos="3130550" algn="l"/>
              </a:tabLst>
            </a:pP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Each</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country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is</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required</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to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provide</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insurance</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for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each</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member</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of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its</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delegation</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 minimum the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insurance</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is</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to cover civil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liability</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material</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damage and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medical</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costs</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a:t>
            </a:r>
            <a:endParaRPr lang="en-US" altLang="en-US" sz="1200" dirty="0">
              <a:latin typeface="Cambria" panose="02040503050406030204" pitchFamily="18" charset="0"/>
              <a:ea typeface="Cambria" panose="02040503050406030204" pitchFamily="18" charset="0"/>
            </a:endParaRPr>
          </a:p>
          <a:p>
            <a:pPr marL="0" marR="0" lvl="0" indent="90488" algn="l" defTabSz="914400" rtl="0" eaLnBrk="0" fontAlgn="base" latinLnBrk="0" hangingPunct="0">
              <a:lnSpc>
                <a:spcPct val="100000"/>
              </a:lnSpc>
              <a:spcBef>
                <a:spcPct val="0"/>
              </a:spcBef>
              <a:spcAft>
                <a:spcPct val="0"/>
              </a:spcAft>
              <a:buClrTx/>
              <a:buSzTx/>
              <a:buFontTx/>
              <a:buNone/>
              <a:tabLst>
                <a:tab pos="3130550" algn="l"/>
              </a:tabLst>
            </a:pPr>
            <a:endParaRPr kumimoji="0" lang="en-US" altLang="en-US" sz="1200" b="1" i="0" u="none" strike="noStrike" cap="none" normalizeH="0" baseline="0" dirty="0">
              <a:ln>
                <a:noFill/>
              </a:ln>
              <a:solidFill>
                <a:srgbClr val="1F497D"/>
              </a:solidFill>
              <a:effectLst/>
              <a:latin typeface="Cambria" panose="02040503050406030204" pitchFamily="18" charset="0"/>
              <a:ea typeface="Cambria" panose="02040503050406030204" pitchFamily="18" charset="0"/>
            </a:endParaRPr>
          </a:p>
          <a:p>
            <a:pPr marL="0" marR="0" lvl="0" indent="90488" algn="l" defTabSz="914400" rtl="0" eaLnBrk="0" fontAlgn="base" latinLnBrk="0" hangingPunct="0">
              <a:lnSpc>
                <a:spcPct val="100000"/>
              </a:lnSpc>
              <a:spcBef>
                <a:spcPct val="0"/>
              </a:spcBef>
              <a:spcAft>
                <a:spcPct val="0"/>
              </a:spcAft>
              <a:buClrTx/>
              <a:buSzTx/>
              <a:buFontTx/>
              <a:buNone/>
              <a:tabLst>
                <a:tab pos="3130550" algn="l"/>
              </a:tabLst>
            </a:pPr>
            <a:r>
              <a:rPr kumimoji="0" lang="fr-FR" altLang="en-US" sz="1200" b="1" i="0" u="none" strike="noStrike" cap="none" normalizeH="0" baseline="0" dirty="0">
                <a:ln>
                  <a:noFill/>
                </a:ln>
                <a:solidFill>
                  <a:schemeClr val="accent1">
                    <a:lumMod val="75000"/>
                  </a:schemeClr>
                </a:solidFill>
                <a:effectLst/>
                <a:latin typeface="Cambria" panose="02040503050406030204" pitchFamily="18" charset="0"/>
                <a:ea typeface="Cambria" panose="02040503050406030204" pitchFamily="18" charset="0"/>
              </a:rPr>
              <a:t>GALA DINNER</a:t>
            </a:r>
            <a:endParaRPr kumimoji="0" lang="en-US" altLang="en-US" sz="1200" b="0" i="0" u="none" strike="noStrike" cap="none" normalizeH="0" baseline="0" dirty="0">
              <a:ln>
                <a:noFill/>
              </a:ln>
              <a:solidFill>
                <a:schemeClr val="accent1">
                  <a:lumMod val="75000"/>
                </a:schemeClr>
              </a:solidFill>
              <a:effectLst/>
              <a:latin typeface="Cambria" panose="02040503050406030204" pitchFamily="18" charset="0"/>
              <a:ea typeface="Cambria" panose="02040503050406030204" pitchFamily="18" charset="0"/>
            </a:endParaRPr>
          </a:p>
          <a:p>
            <a:pPr marL="0" marR="0" lvl="0" indent="90488" algn="l" defTabSz="914400" rtl="0" eaLnBrk="0" fontAlgn="base" latinLnBrk="0" hangingPunct="0">
              <a:lnSpc>
                <a:spcPct val="100000"/>
              </a:lnSpc>
              <a:spcBef>
                <a:spcPct val="0"/>
              </a:spcBef>
              <a:spcAft>
                <a:spcPct val="0"/>
              </a:spcAft>
              <a:buClrTx/>
              <a:buSzTx/>
              <a:buFontTx/>
              <a:buNone/>
              <a:tabLst>
                <a:tab pos="3130550" algn="l"/>
              </a:tabLst>
            </a:pP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A gala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dinner</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is</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organised</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during</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the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event</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All Heads of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Delegation</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are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expected</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to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take</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part in the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dinner</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The gala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dinner</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fee</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is</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50€/</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person</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to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be</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paid</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together</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with</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the final balance.</a:t>
            </a:r>
            <a:endPar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Calibri" panose="020F0502020204030204" pitchFamily="34" charset="0"/>
            </a:endParaRPr>
          </a:p>
          <a:p>
            <a:pPr marL="0" marR="0" lvl="0" indent="90488" algn="l" defTabSz="914400" rtl="0" eaLnBrk="0" fontAlgn="base" latinLnBrk="0" hangingPunct="0">
              <a:lnSpc>
                <a:spcPct val="100000"/>
              </a:lnSpc>
              <a:spcBef>
                <a:spcPct val="0"/>
              </a:spcBef>
              <a:spcAft>
                <a:spcPct val="0"/>
              </a:spcAft>
              <a:buClrTx/>
              <a:buSzTx/>
              <a:buFontTx/>
              <a:buNone/>
              <a:tabLst>
                <a:tab pos="3130550" algn="l"/>
              </a:tabLst>
            </a:pP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90488" algn="l" defTabSz="914400" rtl="0" eaLnBrk="0" fontAlgn="base" latinLnBrk="0" hangingPunct="0">
              <a:lnSpc>
                <a:spcPct val="100000"/>
              </a:lnSpc>
              <a:spcBef>
                <a:spcPct val="0"/>
              </a:spcBef>
              <a:spcAft>
                <a:spcPct val="0"/>
              </a:spcAft>
              <a:buClrTx/>
              <a:buSzTx/>
              <a:buFontTx/>
              <a:buNone/>
              <a:tabLst>
                <a:tab pos="3130550" algn="l"/>
              </a:tabLst>
            </a:pP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90488" algn="l" defTabSz="914400" rtl="0" eaLnBrk="0" fontAlgn="base" latinLnBrk="0" hangingPunct="0">
              <a:lnSpc>
                <a:spcPct val="100000"/>
              </a:lnSpc>
              <a:spcBef>
                <a:spcPct val="0"/>
              </a:spcBef>
              <a:spcAft>
                <a:spcPct val="0"/>
              </a:spcAft>
              <a:buClrTx/>
              <a:buSzTx/>
              <a:buFontTx/>
              <a:buNone/>
              <a:tabLst>
                <a:tab pos="3130550" algn="l"/>
              </a:tabLst>
            </a:pPr>
            <a:r>
              <a:rPr kumimoji="0" lang="fr-FR" altLang="en-US" sz="12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The balance </a:t>
            </a:r>
            <a:r>
              <a:rPr kumimoji="0" lang="fr-FR" altLang="en-US" sz="12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fee</a:t>
            </a:r>
            <a:r>
              <a:rPr kumimoji="0" lang="fr-FR" altLang="en-US" sz="12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fr-FR" altLang="en-US" sz="12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payment</a:t>
            </a:r>
            <a:r>
              <a:rPr kumimoji="0" lang="fr-FR" altLang="en-US" sz="12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(full </a:t>
            </a:r>
            <a:r>
              <a:rPr kumimoji="0" lang="fr-FR" altLang="en-US" sz="12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payment</a:t>
            </a:r>
            <a:r>
              <a:rPr kumimoji="0" lang="fr-FR" altLang="en-US" sz="12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fr-FR" altLang="en-US" sz="12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is</a:t>
            </a:r>
            <a:r>
              <a:rPr kumimoji="0" lang="fr-FR" altLang="en-US" sz="12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to </a:t>
            </a:r>
            <a:r>
              <a:rPr kumimoji="0" lang="fr-FR" altLang="en-US" sz="12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be</a:t>
            </a:r>
            <a:r>
              <a:rPr kumimoji="0" lang="fr-FR" altLang="en-US" sz="12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fr-FR" altLang="en-US" sz="12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paid</a:t>
            </a:r>
            <a:r>
              <a:rPr kumimoji="0" lang="fr-FR" altLang="en-US" sz="12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fr-FR" altLang="en-US" sz="12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before</a:t>
            </a:r>
            <a:r>
              <a:rPr kumimoji="0" lang="fr-FR" altLang="en-US" sz="12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the start of the </a:t>
            </a:r>
            <a:r>
              <a:rPr kumimoji="0" lang="fr-FR" altLang="en-US" sz="12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event</a:t>
            </a:r>
            <a:r>
              <a:rPr kumimoji="0" lang="fr-FR" altLang="en-US" sz="12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to the </a:t>
            </a:r>
            <a:r>
              <a:rPr kumimoji="0" lang="fr-FR" altLang="en-US" sz="12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following</a:t>
            </a:r>
            <a:r>
              <a:rPr kumimoji="0" lang="fr-FR" altLang="en-US" sz="1200" b="1"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fr-FR" altLang="en-US" sz="1200" b="1"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account</a:t>
            </a:r>
            <a:r>
              <a:rPr kumimoji="0" lang="fr-FR" altLang="en-US" sz="1200" b="1" i="0" u="none" strike="noStrike" cap="none" normalizeH="0" baseline="0" dirty="0">
                <a:ln>
                  <a:noFill/>
                </a:ln>
                <a:solidFill>
                  <a:srgbClr val="DD047D"/>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(all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bank</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charges are to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be</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met by the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participating</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country).</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90488" algn="l" defTabSz="914400" rtl="0" eaLnBrk="0" fontAlgn="base" latinLnBrk="0" hangingPunct="0">
              <a:lnSpc>
                <a:spcPct val="100000"/>
              </a:lnSpc>
              <a:spcBef>
                <a:spcPct val="0"/>
              </a:spcBef>
              <a:spcAft>
                <a:spcPct val="0"/>
              </a:spcAft>
              <a:buClrTx/>
              <a:buSzTx/>
              <a:buFontTx/>
              <a:buNone/>
              <a:tabLst>
                <a:tab pos="3130550" algn="l"/>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grpSp>
        <p:nvGrpSpPr>
          <p:cNvPr id="3" name="docshapegroup198">
            <a:extLst>
              <a:ext uri="{FF2B5EF4-FFF2-40B4-BE49-F238E27FC236}">
                <a16:creationId xmlns:a16="http://schemas.microsoft.com/office/drawing/2014/main" id="{54469E05-D928-62B0-E419-E05AB323E0A9}"/>
              </a:ext>
            </a:extLst>
          </p:cNvPr>
          <p:cNvGrpSpPr>
            <a:grpSpLocks/>
          </p:cNvGrpSpPr>
          <p:nvPr/>
        </p:nvGrpSpPr>
        <p:grpSpPr bwMode="auto">
          <a:xfrm>
            <a:off x="1158598" y="3480930"/>
            <a:ext cx="6316185" cy="890588"/>
            <a:chOff x="1071" y="141"/>
            <a:chExt cx="9662" cy="1150"/>
          </a:xfrm>
        </p:grpSpPr>
        <p:sp>
          <p:nvSpPr>
            <p:cNvPr id="4" name="docshape199">
              <a:extLst>
                <a:ext uri="{FF2B5EF4-FFF2-40B4-BE49-F238E27FC236}">
                  <a16:creationId xmlns:a16="http://schemas.microsoft.com/office/drawing/2014/main" id="{4F556FA5-A474-3727-5DE3-B6F2A8A766A1}"/>
                </a:ext>
              </a:extLst>
            </p:cNvPr>
            <p:cNvSpPr>
              <a:spLocks noChangeArrowheads="1"/>
            </p:cNvSpPr>
            <p:nvPr/>
          </p:nvSpPr>
          <p:spPr bwMode="auto">
            <a:xfrm>
              <a:off x="1071" y="141"/>
              <a:ext cx="9531" cy="1150"/>
            </a:xfrm>
            <a:prstGeom prst="rect">
              <a:avLst/>
            </a:prstGeom>
            <a:solidFill>
              <a:srgbClr val="2A9A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5" name="docshape200">
              <a:extLst>
                <a:ext uri="{FF2B5EF4-FFF2-40B4-BE49-F238E27FC236}">
                  <a16:creationId xmlns:a16="http://schemas.microsoft.com/office/drawing/2014/main" id="{CF7A9FD9-E784-375B-35A0-601C1999F487}"/>
                </a:ext>
              </a:extLst>
            </p:cNvPr>
            <p:cNvSpPr>
              <a:spLocks noChangeArrowheads="1"/>
            </p:cNvSpPr>
            <p:nvPr/>
          </p:nvSpPr>
          <p:spPr bwMode="auto">
            <a:xfrm>
              <a:off x="1201" y="588"/>
              <a:ext cx="9532" cy="421"/>
            </a:xfrm>
            <a:prstGeom prst="rect">
              <a:avLst/>
            </a:prstGeom>
            <a:solidFill>
              <a:srgbClr val="000000">
                <a:alpha val="980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endParaRPr lang="en-US"/>
            </a:p>
          </p:txBody>
        </p:sp>
        <p:sp>
          <p:nvSpPr>
            <p:cNvPr id="6" name="docshape201">
              <a:extLst>
                <a:ext uri="{FF2B5EF4-FFF2-40B4-BE49-F238E27FC236}">
                  <a16:creationId xmlns:a16="http://schemas.microsoft.com/office/drawing/2014/main" id="{503B066A-A791-A0C5-696C-37209545144B}"/>
                </a:ext>
              </a:extLst>
            </p:cNvPr>
            <p:cNvSpPr txBox="1">
              <a:spLocks noChangeArrowheads="1"/>
            </p:cNvSpPr>
            <p:nvPr/>
          </p:nvSpPr>
          <p:spPr bwMode="auto">
            <a:xfrm>
              <a:off x="8355" y="642"/>
              <a:ext cx="2031"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1100" b="0" i="0" u="none" strike="noStrike" cap="none" normalizeH="0" baseline="0" dirty="0">
                  <a:ln>
                    <a:noFill/>
                  </a:ln>
                  <a:solidFill>
                    <a:srgbClr val="FFFFFF"/>
                  </a:solidFill>
                  <a:effectLst/>
                  <a:latin typeface="Arial" panose="020B0604020202020204" pitchFamily="34" charset="0"/>
                  <a:ea typeface="Calibri" panose="020F0502020204030204" pitchFamily="34" charset="0"/>
                </a:rPr>
                <a:t>Final Balance</a:t>
              </a: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7" name="docshape202">
              <a:extLst>
                <a:ext uri="{FF2B5EF4-FFF2-40B4-BE49-F238E27FC236}">
                  <a16:creationId xmlns:a16="http://schemas.microsoft.com/office/drawing/2014/main" id="{A664DBBD-8634-9BB4-5CED-3ACE0F02194E}"/>
                </a:ext>
              </a:extLst>
            </p:cNvPr>
            <p:cNvSpPr txBox="1">
              <a:spLocks noChangeArrowheads="1"/>
            </p:cNvSpPr>
            <p:nvPr/>
          </p:nvSpPr>
          <p:spPr bwMode="auto">
            <a:xfrm>
              <a:off x="1473" y="648"/>
              <a:ext cx="668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en-US" sz="1000" b="0" i="0" u="none" strike="noStrike" cap="none" normalizeH="0" baseline="0" dirty="0" err="1">
                  <a:ln>
                    <a:noFill/>
                  </a:ln>
                  <a:solidFill>
                    <a:srgbClr val="FFFFFF"/>
                  </a:solidFill>
                  <a:effectLst/>
                  <a:latin typeface="Arial" panose="020B0604020202020204" pitchFamily="34" charset="0"/>
                  <a:ea typeface="Calibri" panose="020F0502020204030204" pitchFamily="34" charset="0"/>
                </a:rPr>
                <a:t>Before</a:t>
              </a:r>
              <a:r>
                <a:rPr kumimoji="0" lang="fr-FR" altLang="en-US" sz="1000" b="0" i="0" u="none" strike="noStrike" cap="none" normalizeH="0" baseline="0" dirty="0">
                  <a:ln>
                    <a:noFill/>
                  </a:ln>
                  <a:solidFill>
                    <a:srgbClr val="FFFFFF"/>
                  </a:solidFill>
                  <a:effectLst/>
                  <a:latin typeface="Arial" panose="020B0604020202020204" pitchFamily="34" charset="0"/>
                  <a:ea typeface="Calibri" panose="020F0502020204030204" pitchFamily="34" charset="0"/>
                </a:rPr>
                <a:t> the start of the </a:t>
              </a:r>
              <a:r>
                <a:rPr kumimoji="0" lang="fr-FR" altLang="en-US" sz="1000" b="0" i="0" u="none" strike="noStrike" cap="none" normalizeH="0" baseline="0" dirty="0" err="1">
                  <a:ln>
                    <a:noFill/>
                  </a:ln>
                  <a:solidFill>
                    <a:srgbClr val="FFFFFF"/>
                  </a:solidFill>
                  <a:effectLst/>
                  <a:latin typeface="Arial" panose="020B0604020202020204" pitchFamily="34" charset="0"/>
                  <a:ea typeface="Calibri" panose="020F0502020204030204" pitchFamily="34" charset="0"/>
                </a:rPr>
                <a:t>event</a:t>
              </a:r>
              <a:r>
                <a:rPr kumimoji="0" lang="fr-FR" altLang="en-US" sz="1000" b="0" i="0" u="none" strike="noStrike" cap="none" normalizeH="0" baseline="0" dirty="0">
                  <a:ln>
                    <a:noFill/>
                  </a:ln>
                  <a:solidFill>
                    <a:srgbClr val="FFFFFF"/>
                  </a:solidFill>
                  <a:effectLst/>
                  <a:latin typeface="Arial" panose="020B0604020202020204" pitchFamily="34" charset="0"/>
                  <a:ea typeface="Calibri" panose="020F0502020204030204" pitchFamily="34" charset="0"/>
                </a:rPr>
                <a:t>, by </a:t>
              </a:r>
              <a:r>
                <a:rPr kumimoji="0" lang="fr-FR" altLang="en-US" sz="1000" b="0" i="0" u="none" strike="noStrike" cap="none" normalizeH="0" baseline="0" dirty="0" err="1">
                  <a:ln>
                    <a:noFill/>
                  </a:ln>
                  <a:solidFill>
                    <a:srgbClr val="FFFFFF"/>
                  </a:solidFill>
                  <a:effectLst/>
                  <a:latin typeface="Arial" panose="020B0604020202020204" pitchFamily="34" charset="0"/>
                  <a:ea typeface="Calibri" panose="020F0502020204030204" pitchFamily="34" charset="0"/>
                </a:rPr>
                <a:t>bank</a:t>
              </a:r>
              <a:r>
                <a:rPr kumimoji="0" lang="fr-FR" altLang="en-US" sz="1000" b="0" i="0" u="none" strike="noStrike" cap="none" normalizeH="0" baseline="0" dirty="0">
                  <a:ln>
                    <a:noFill/>
                  </a:ln>
                  <a:solidFill>
                    <a:srgbClr val="FFFFFF"/>
                  </a:solidFill>
                  <a:effectLst/>
                  <a:latin typeface="Arial" panose="020B0604020202020204" pitchFamily="34" charset="0"/>
                  <a:ea typeface="Calibri" panose="020F0502020204030204" pitchFamily="34" charset="0"/>
                </a:rPr>
                <a:t> </a:t>
              </a:r>
              <a:r>
                <a:rPr kumimoji="0" lang="fr-FR" altLang="en-US" sz="1000" b="0" i="0" u="none" strike="noStrike" cap="none" normalizeH="0" baseline="0" dirty="0" err="1">
                  <a:ln>
                    <a:noFill/>
                  </a:ln>
                  <a:solidFill>
                    <a:srgbClr val="FFFFFF"/>
                  </a:solidFill>
                  <a:effectLst/>
                  <a:latin typeface="Arial" panose="020B0604020202020204" pitchFamily="34" charset="0"/>
                  <a:ea typeface="Calibri" panose="020F0502020204030204" pitchFamily="34" charset="0"/>
                </a:rPr>
                <a:t>transfer</a:t>
              </a:r>
              <a:r>
                <a:rPr kumimoji="0" lang="fr-FR" altLang="en-US" sz="1000" b="0" i="0" u="none" strike="noStrike" cap="none" normalizeH="0" baseline="0" dirty="0">
                  <a:ln>
                    <a:noFill/>
                  </a:ln>
                  <a:solidFill>
                    <a:srgbClr val="FFFFFF"/>
                  </a:solidFill>
                  <a:effectLst/>
                  <a:latin typeface="Arial" panose="020B0604020202020204" pitchFamily="34" charset="0"/>
                  <a:ea typeface="Calibri" panose="020F0502020204030204" pitchFamily="34" charset="0"/>
                </a:rPr>
                <a:t>, or cash on </a:t>
              </a:r>
              <a:r>
                <a:rPr kumimoji="0" lang="fr-FR" altLang="en-US" sz="1000" b="0" i="0" u="none" strike="noStrike" cap="none" normalizeH="0" baseline="0" dirty="0" err="1">
                  <a:ln>
                    <a:noFill/>
                  </a:ln>
                  <a:solidFill>
                    <a:srgbClr val="FFFFFF"/>
                  </a:solidFill>
                  <a:effectLst/>
                  <a:latin typeface="Arial" panose="020B0604020202020204" pitchFamily="34" charset="0"/>
                  <a:ea typeface="Calibri" panose="020F0502020204030204" pitchFamily="34" charset="0"/>
                </a:rPr>
                <a:t>arrival</a:t>
              </a:r>
              <a:r>
                <a:rPr kumimoji="0" lang="fr-FR" altLang="en-US" sz="1000" b="0" i="0" u="none" strike="noStrike" cap="none" normalizeH="0" baseline="0" dirty="0">
                  <a:ln>
                    <a:noFill/>
                  </a:ln>
                  <a:solidFill>
                    <a:srgbClr val="FFFFFF"/>
                  </a:solidFill>
                  <a:effectLst/>
                  <a:latin typeface="Arial" panose="020B0604020202020204" pitchFamily="34" charset="0"/>
                  <a:ea typeface="Calibri" panose="020F0502020204030204" pitchFamily="34" charset="0"/>
                </a:rPr>
                <a:t> the LOC</a:t>
              </a: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8" name="docshape203">
              <a:extLst>
                <a:ext uri="{FF2B5EF4-FFF2-40B4-BE49-F238E27FC236}">
                  <a16:creationId xmlns:a16="http://schemas.microsoft.com/office/drawing/2014/main" id="{DA911B61-00FE-63A0-67ED-963853C4E078}"/>
                </a:ext>
              </a:extLst>
            </p:cNvPr>
            <p:cNvSpPr txBox="1">
              <a:spLocks noChangeArrowheads="1"/>
            </p:cNvSpPr>
            <p:nvPr/>
          </p:nvSpPr>
          <p:spPr bwMode="auto">
            <a:xfrm>
              <a:off x="8595" y="255"/>
              <a:ext cx="1552"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en-US" sz="1000" b="0" i="0" u="none" strike="noStrike" cap="none" normalizeH="0" baseline="0" dirty="0" err="1">
                  <a:ln>
                    <a:noFill/>
                  </a:ln>
                  <a:solidFill>
                    <a:srgbClr val="FFFFFF"/>
                  </a:solidFill>
                  <a:effectLst/>
                  <a:latin typeface="Arial" panose="020B0604020202020204" pitchFamily="34" charset="0"/>
                  <a:ea typeface="Calibri" panose="020F0502020204030204" pitchFamily="34" charset="0"/>
                </a:rPr>
                <a:t>Deposit</a:t>
              </a:r>
              <a:r>
                <a:rPr kumimoji="0" lang="fr-FR" altLang="en-US" sz="1000" b="0" i="0" u="none" strike="noStrike" cap="none" normalizeH="0" baseline="0" dirty="0">
                  <a:ln>
                    <a:noFill/>
                  </a:ln>
                  <a:solidFill>
                    <a:srgbClr val="FFFFFF"/>
                  </a:solidFill>
                  <a:effectLst/>
                  <a:latin typeface="Arial" panose="020B0604020202020204" pitchFamily="34" charset="0"/>
                  <a:ea typeface="Calibri" panose="020F0502020204030204" pitchFamily="34" charset="0"/>
                </a:rPr>
                <a:t> </a:t>
              </a:r>
              <a:r>
                <a:rPr kumimoji="0" lang="fr-FR" altLang="en-US" sz="1000" b="0" i="0" u="none" strike="noStrike" cap="none" normalizeH="0" baseline="0" dirty="0" err="1">
                  <a:ln>
                    <a:noFill/>
                  </a:ln>
                  <a:solidFill>
                    <a:srgbClr val="FFFFFF"/>
                  </a:solidFill>
                  <a:effectLst/>
                  <a:latin typeface="Arial" panose="020B0604020202020204" pitchFamily="34" charset="0"/>
                  <a:ea typeface="Calibri" panose="020F0502020204030204" pitchFamily="34" charset="0"/>
                </a:rPr>
                <a:t>Payment</a:t>
              </a: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9" name="docshape204">
              <a:extLst>
                <a:ext uri="{FF2B5EF4-FFF2-40B4-BE49-F238E27FC236}">
                  <a16:creationId xmlns:a16="http://schemas.microsoft.com/office/drawing/2014/main" id="{96E0E255-874D-8B3A-6D4B-4C4CFBE20FB2}"/>
                </a:ext>
              </a:extLst>
            </p:cNvPr>
            <p:cNvSpPr txBox="1">
              <a:spLocks noChangeArrowheads="1"/>
            </p:cNvSpPr>
            <p:nvPr/>
          </p:nvSpPr>
          <p:spPr bwMode="auto">
            <a:xfrm>
              <a:off x="1473" y="222"/>
              <a:ext cx="4364"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en-US" sz="1000" b="0" i="0" u="none" strike="noStrike" cap="none" normalizeH="0" baseline="0" dirty="0" err="1">
                  <a:ln>
                    <a:noFill/>
                  </a:ln>
                  <a:solidFill>
                    <a:srgbClr val="FFFFFF"/>
                  </a:solidFill>
                  <a:effectLst/>
                  <a:latin typeface="Arial" panose="020B0604020202020204" pitchFamily="34" charset="0"/>
                  <a:ea typeface="Calibri" panose="020F0502020204030204" pitchFamily="34" charset="0"/>
                </a:rPr>
                <a:t>January</a:t>
              </a:r>
              <a:r>
                <a:rPr kumimoji="0" lang="fr-FR" altLang="en-US" sz="1000" b="0" i="0" u="none" strike="noStrike" cap="none" normalizeH="0" baseline="0" dirty="0">
                  <a:ln>
                    <a:noFill/>
                  </a:ln>
                  <a:solidFill>
                    <a:srgbClr val="FFFFFF"/>
                  </a:solidFill>
                  <a:effectLst/>
                  <a:latin typeface="Arial" panose="020B0604020202020204" pitchFamily="34" charset="0"/>
                  <a:ea typeface="Calibri" panose="020F0502020204030204" pitchFamily="34" charset="0"/>
                </a:rPr>
                <a:t> 20, 2025 (23:59CET)</a:t>
              </a: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grpSp>
      <p:sp>
        <p:nvSpPr>
          <p:cNvPr id="10" name="Rectangle 13">
            <a:extLst>
              <a:ext uri="{FF2B5EF4-FFF2-40B4-BE49-F238E27FC236}">
                <a16:creationId xmlns:a16="http://schemas.microsoft.com/office/drawing/2014/main" id="{0D0E0E6D-8D71-9059-AF24-F6A8DA9096C4}"/>
              </a:ext>
            </a:extLst>
          </p:cNvPr>
          <p:cNvSpPr>
            <a:spLocks noChangeArrowheads="1"/>
          </p:cNvSpPr>
          <p:nvPr/>
        </p:nvSpPr>
        <p:spPr bwMode="auto">
          <a:xfrm>
            <a:off x="76200" y="233309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rPr>
              <a:t/>
            </a:r>
            <a:br>
              <a:rPr kumimoji="0" lang="fr-FR"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rPr>
            </a:br>
            <a:endParaRPr kumimoji="0" lang="en-US" altLang="en-US" sz="6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p:cNvSpPr txBox="1"/>
          <p:nvPr/>
        </p:nvSpPr>
        <p:spPr>
          <a:xfrm>
            <a:off x="990212" y="3203931"/>
            <a:ext cx="2801390" cy="553998"/>
          </a:xfrm>
          <a:prstGeom prst="rect">
            <a:avLst/>
          </a:prstGeom>
          <a:noFill/>
        </p:spPr>
        <p:txBody>
          <a:bodyPr wrap="square" rtlCol="0">
            <a:spAutoFit/>
          </a:bodyPr>
          <a:lstStyle/>
          <a:p>
            <a:pPr lvl="0" indent="90488" defTabSz="914400" eaLnBrk="0" fontAlgn="base" hangingPunct="0">
              <a:spcBef>
                <a:spcPct val="0"/>
              </a:spcBef>
              <a:spcAft>
                <a:spcPct val="0"/>
              </a:spcAft>
              <a:tabLst>
                <a:tab pos="3130550" algn="l"/>
              </a:tabLst>
            </a:pPr>
            <a:r>
              <a:rPr lang="fr-FR" altLang="en-US" sz="1200" b="1" dirty="0" err="1">
                <a:solidFill>
                  <a:schemeClr val="accent1">
                    <a:lumMod val="50000"/>
                  </a:schemeClr>
                </a:solidFill>
                <a:latin typeface="Cambria" panose="02040503050406030204" pitchFamily="18" charset="0"/>
                <a:ea typeface="Cambria" panose="02040503050406030204" pitchFamily="18" charset="0"/>
              </a:rPr>
              <a:t>Payments</a:t>
            </a:r>
            <a:r>
              <a:rPr lang="fr-FR" altLang="en-US" sz="1200" b="1" dirty="0">
                <a:solidFill>
                  <a:schemeClr val="accent1">
                    <a:lumMod val="50000"/>
                  </a:schemeClr>
                </a:solidFill>
                <a:latin typeface="Cambria" panose="02040503050406030204" pitchFamily="18" charset="0"/>
                <a:ea typeface="Cambria" panose="02040503050406030204" pitchFamily="18" charset="0"/>
              </a:rPr>
              <a:t> Deadlines </a:t>
            </a:r>
            <a:r>
              <a:rPr lang="fr-FR" altLang="en-US" sz="1200" b="1" dirty="0" err="1">
                <a:solidFill>
                  <a:schemeClr val="accent1">
                    <a:lumMod val="50000"/>
                  </a:schemeClr>
                </a:solidFill>
                <a:latin typeface="Cambria" panose="02040503050406030204" pitchFamily="18" charset="0"/>
                <a:ea typeface="Cambria" panose="02040503050406030204" pitchFamily="18" charset="0"/>
              </a:rPr>
              <a:t>Summary</a:t>
            </a:r>
            <a:endParaRPr lang="fr-FR" altLang="en-US" sz="1200" b="1" dirty="0">
              <a:solidFill>
                <a:schemeClr val="accent1">
                  <a:lumMod val="50000"/>
                </a:schemeClr>
              </a:solidFill>
              <a:latin typeface="Cambria" panose="02040503050406030204" pitchFamily="18" charset="0"/>
              <a:ea typeface="Cambria" panose="02040503050406030204" pitchFamily="18" charset="0"/>
            </a:endParaRPr>
          </a:p>
          <a:p>
            <a:endParaRPr lang="en-US" dirty="0">
              <a:solidFill>
                <a:schemeClr val="accent1">
                  <a:lumMod val="50000"/>
                </a:schemeClr>
              </a:solidFill>
            </a:endParaRPr>
          </a:p>
        </p:txBody>
      </p:sp>
    </p:spTree>
    <p:extLst>
      <p:ext uri="{BB962C8B-B14F-4D97-AF65-F5344CB8AC3E}">
        <p14:creationId xmlns:p14="http://schemas.microsoft.com/office/powerpoint/2010/main" val="1225567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6A7D04-CB7B-2ABA-6A84-145DD8402D2E}"/>
              </a:ext>
            </a:extLst>
          </p:cNvPr>
          <p:cNvSpPr txBox="1"/>
          <p:nvPr/>
        </p:nvSpPr>
        <p:spPr>
          <a:xfrm>
            <a:off x="3367887" y="465114"/>
            <a:ext cx="1702877" cy="461665"/>
          </a:xfrm>
          <a:prstGeom prst="rect">
            <a:avLst/>
          </a:prstGeom>
          <a:noFill/>
        </p:spPr>
        <p:txBody>
          <a:bodyPr wrap="square">
            <a:spAutoFit/>
          </a:bodyPr>
          <a:lstStyle/>
          <a:p>
            <a:r>
              <a:rPr lang="fr-FR" sz="2400" b="1" dirty="0">
                <a:solidFill>
                  <a:srgbClr val="1F497D"/>
                </a:solidFill>
                <a:effectLst/>
                <a:latin typeface="Cambria" panose="02040503050406030204" pitchFamily="18" charset="0"/>
                <a:ea typeface="Calibri" panose="020F0502020204030204" pitchFamily="34" charset="0"/>
                <a:cs typeface="Calibri" panose="020F0502020204030204" pitchFamily="34" charset="0"/>
              </a:rPr>
              <a:t>LOGISTICS</a:t>
            </a:r>
            <a:endParaRPr lang="en-US" sz="2400" b="1" dirty="0"/>
          </a:p>
        </p:txBody>
      </p:sp>
      <p:sp>
        <p:nvSpPr>
          <p:cNvPr id="4" name="Rectangle 2">
            <a:extLst>
              <a:ext uri="{FF2B5EF4-FFF2-40B4-BE49-F238E27FC236}">
                <a16:creationId xmlns:a16="http://schemas.microsoft.com/office/drawing/2014/main" id="{47CC6220-7FCB-77CE-4677-4086B3A85E4E}"/>
              </a:ext>
            </a:extLst>
          </p:cNvPr>
          <p:cNvSpPr>
            <a:spLocks noChangeArrowheads="1"/>
          </p:cNvSpPr>
          <p:nvPr/>
        </p:nvSpPr>
        <p:spPr bwMode="auto">
          <a:xfrm>
            <a:off x="787400" y="996453"/>
            <a:ext cx="4193903"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200" b="1" i="0" u="none" strike="noStrike" cap="none" normalizeH="0" baseline="0" dirty="0">
                <a:ln>
                  <a:noFill/>
                </a:ln>
                <a:solidFill>
                  <a:srgbClr val="1F497D"/>
                </a:solidFill>
                <a:effectLst/>
                <a:latin typeface="Cambria" panose="02040503050406030204" pitchFamily="18" charset="0"/>
                <a:ea typeface="Cambria" panose="02040503050406030204" pitchFamily="18" charset="0"/>
                <a:cs typeface="Calibri-Bold"/>
              </a:rPr>
              <a:t>ARRIVAL &amp; DEPARTURE</a:t>
            </a:r>
            <a:endParaRPr kumimoji="0" lang="en-US" altLang="en-US" sz="1200" b="1"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Delegations</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will</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be</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welcomed</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the terminal of the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airport</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with</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the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following</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err="1">
                <a:ln>
                  <a:noFill/>
                </a:ln>
                <a:solidFill>
                  <a:schemeClr val="tx1"/>
                </a:solidFill>
                <a:effectLst/>
                <a:latin typeface="Cambria" panose="02040503050406030204" pitchFamily="18" charset="0"/>
                <a:ea typeface="Cambria" panose="02040503050406030204" pitchFamily="18" charset="0"/>
              </a:rPr>
              <a:t>sign</a:t>
            </a:r>
            <a:r>
              <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rPr>
              <a:t> of ESSF:</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A69DA1D1-4A1B-ED5B-D45D-7F86EC78F325}"/>
              </a:ext>
            </a:extLst>
          </p:cNvPr>
          <p:cNvSpPr>
            <a:spLocks noChangeArrowheads="1"/>
          </p:cNvSpPr>
          <p:nvPr/>
        </p:nvSpPr>
        <p:spPr bwMode="auto">
          <a:xfrm>
            <a:off x="787400" y="1828639"/>
            <a:ext cx="7831667"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1F497D"/>
              </a:solidFill>
              <a:effectLst/>
              <a:latin typeface="Cambria" panose="02040503050406030204" pitchFamily="18" charset="0"/>
              <a:ea typeface="Cambria" panose="02040503050406030204" pitchFamily="18" charset="0"/>
              <a:cs typeface="Calibri-Bold"/>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200" b="1" i="0" u="none" strike="noStrike" cap="none" normalizeH="0" baseline="0" dirty="0">
                <a:ln>
                  <a:noFill/>
                </a:ln>
                <a:solidFill>
                  <a:schemeClr val="accent1">
                    <a:lumMod val="50000"/>
                  </a:schemeClr>
                </a:solidFill>
                <a:effectLst/>
                <a:latin typeface="Cambria" panose="02040503050406030204" pitchFamily="18" charset="0"/>
                <a:ea typeface="Cambria" panose="02040503050406030204" pitchFamily="18" charset="0"/>
                <a:cs typeface="Calibri-Bold"/>
              </a:rPr>
              <a:t>TRANSPORT NETWORK</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accent1">
                  <a:lumMod val="50000"/>
                </a:schemeClr>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The LOC </a:t>
            </a:r>
            <a:r>
              <a:rPr kumimoji="0" lang="fr-FR" altLang="en-US" sz="12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rPr>
              <a:t>guarantees</a:t>
            </a:r>
            <a:r>
              <a:rPr kumimoji="0" lang="fr-FR"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 </a:t>
            </a:r>
            <a:r>
              <a:rPr kumimoji="0" lang="fr-FR" altLang="en-US" sz="12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rPr>
              <a:t>precise</a:t>
            </a:r>
            <a:r>
              <a:rPr kumimoji="0" lang="fr-FR"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rPr>
              <a:t>transporation</a:t>
            </a:r>
            <a:r>
              <a:rPr kumimoji="0" lang="fr-FR"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system for all </a:t>
            </a:r>
            <a:r>
              <a:rPr kumimoji="0" lang="fr-FR" altLang="en-US" sz="12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rPr>
              <a:t>accredited</a:t>
            </a:r>
            <a:r>
              <a:rPr kumimoji="0" lang="fr-FR"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people by buses. This transportation network </a:t>
            </a:r>
            <a:r>
              <a:rPr kumimoji="0" lang="fr-FR" altLang="en-US" sz="12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rPr>
              <a:t>will</a:t>
            </a:r>
            <a:r>
              <a:rPr kumimoji="0" lang="fr-FR"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cover </a:t>
            </a:r>
            <a:r>
              <a:rPr kumimoji="0" lang="fr-FR" altLang="en-US" sz="12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rPr>
              <a:t>travel</a:t>
            </a:r>
            <a:r>
              <a:rPr kumimoji="0" lang="fr-FR"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rPr>
              <a:t>from</a:t>
            </a:r>
            <a:r>
              <a:rPr kumimoji="0" lang="fr-FR"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rPr>
              <a:t>hotels</a:t>
            </a:r>
            <a:r>
              <a:rPr kumimoji="0" lang="fr-FR"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to sport venues and vice versa.</a:t>
            </a:r>
            <a:endParaRPr kumimoji="0" lang="en-US"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As </a:t>
            </a:r>
            <a:r>
              <a:rPr kumimoji="0" lang="fr-FR" altLang="en-US" sz="12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rPr>
              <a:t>food</a:t>
            </a:r>
            <a:r>
              <a:rPr kumimoji="0" lang="fr-FR"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halls </a:t>
            </a:r>
            <a:r>
              <a:rPr kumimoji="0" lang="fr-FR" altLang="en-US" sz="12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rPr>
              <a:t>will</a:t>
            </a:r>
            <a:r>
              <a:rPr kumimoji="0" lang="fr-FR"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rPr>
              <a:t>be</a:t>
            </a:r>
            <a:r>
              <a:rPr kumimoji="0" lang="fr-FR"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rPr>
              <a:t>situated</a:t>
            </a:r>
            <a:r>
              <a:rPr kumimoji="0" lang="fr-FR"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in the </a:t>
            </a:r>
            <a:r>
              <a:rPr kumimoji="0" lang="fr-FR" altLang="en-US" sz="12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rPr>
              <a:t>hotels</a:t>
            </a:r>
            <a:r>
              <a:rPr kumimoji="0" lang="fr-FR"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rPr>
              <a:t>they</a:t>
            </a:r>
            <a:r>
              <a:rPr kumimoji="0" lang="fr-FR"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rPr>
              <a:t>will</a:t>
            </a:r>
            <a:r>
              <a:rPr kumimoji="0" lang="fr-FR"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rPr>
              <a:t>be</a:t>
            </a:r>
            <a:r>
              <a:rPr kumimoji="0" lang="fr-FR"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a:t>
            </a:r>
            <a:r>
              <a:rPr kumimoji="0" lang="fr-FR" altLang="en-US" sz="12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rPr>
              <a:t>served</a:t>
            </a:r>
            <a:r>
              <a:rPr kumimoji="0" lang="fr-FR"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by the </a:t>
            </a:r>
            <a:r>
              <a:rPr kumimoji="0" lang="fr-FR" altLang="en-US" sz="1200" b="0" i="0" u="none" strike="noStrike" cap="none" normalizeH="0" baseline="0" dirty="0" err="1">
                <a:ln>
                  <a:noFill/>
                </a:ln>
                <a:solidFill>
                  <a:srgbClr val="000000"/>
                </a:solidFill>
                <a:effectLst/>
                <a:latin typeface="Cambria" panose="02040503050406030204" pitchFamily="18" charset="0"/>
                <a:ea typeface="Cambria" panose="02040503050406030204" pitchFamily="18" charset="0"/>
              </a:rPr>
              <a:t>same</a:t>
            </a:r>
            <a:r>
              <a:rPr kumimoji="0" lang="fr-FR" altLang="en-US" sz="1200" b="0" i="0" u="none" strike="noStrike" cap="none" normalizeH="0" baseline="0" dirty="0">
                <a:ln>
                  <a:noFill/>
                </a:ln>
                <a:solidFill>
                  <a:srgbClr val="000000"/>
                </a:solidFill>
                <a:effectLst/>
                <a:latin typeface="Cambria" panose="02040503050406030204" pitchFamily="18" charset="0"/>
                <a:ea typeface="Cambria" panose="02040503050406030204" pitchFamily="18" charset="0"/>
              </a:rPr>
              <a:t> transportation network.</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en-US" sz="1200" dirty="0">
              <a:solidFill>
                <a:srgbClr val="000000"/>
              </a:solidFill>
              <a:latin typeface="Cambria" panose="02040503050406030204" pitchFamily="18" charset="0"/>
              <a:ea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altLang="en-US" sz="1200" dirty="0">
              <a:solidFill>
                <a:srgbClr val="000000"/>
              </a:solidFill>
              <a:latin typeface="Cambria" panose="02040503050406030204" pitchFamily="18" charset="0"/>
              <a:ea typeface="Cambria" panose="02040503050406030204" pitchFamily="18" charset="0"/>
            </a:endParaRPr>
          </a:p>
          <a:p>
            <a:r>
              <a:rPr lang="en-US" sz="1200" b="1" dirty="0">
                <a:solidFill>
                  <a:srgbClr val="1F497D"/>
                </a:solidFill>
                <a:effectLst/>
                <a:latin typeface="Cambria" panose="02040503050406030204" pitchFamily="18" charset="0"/>
                <a:ea typeface="Cambria" panose="02040503050406030204" pitchFamily="18" charset="0"/>
                <a:cs typeface="Calibri-Bold"/>
              </a:rPr>
              <a:t>ACCOMMODATION</a:t>
            </a:r>
          </a:p>
          <a:p>
            <a:endParaRPr lang="en-US" sz="1200" b="1" dirty="0">
              <a:effectLst/>
              <a:latin typeface="Cambria" panose="02040503050406030204" pitchFamily="18" charset="0"/>
              <a:ea typeface="Cambria" panose="02040503050406030204" pitchFamily="18" charset="0"/>
            </a:endParaRPr>
          </a:p>
          <a:p>
            <a:r>
              <a:rPr lang="en-US" sz="1200" dirty="0">
                <a:solidFill>
                  <a:srgbClr val="000000"/>
                </a:solidFill>
                <a:effectLst/>
                <a:latin typeface="Cambria" panose="02040503050406030204" pitchFamily="18" charset="0"/>
                <a:ea typeface="Cambria" panose="02040503050406030204" pitchFamily="18" charset="0"/>
                <a:cs typeface="SymbolMT"/>
              </a:rPr>
              <a:t> </a:t>
            </a:r>
            <a:r>
              <a:rPr lang="en-US" sz="1200" dirty="0">
                <a:solidFill>
                  <a:srgbClr val="000000"/>
                </a:solidFill>
                <a:effectLst/>
                <a:latin typeface="Cambria" panose="02040503050406030204" pitchFamily="18" charset="0"/>
                <a:ea typeface="Cambria" panose="02040503050406030204" pitchFamily="18" charset="0"/>
              </a:rPr>
              <a:t>The hotel rooms will be fitted in various sizes, including:</a:t>
            </a:r>
          </a:p>
          <a:p>
            <a:endParaRPr lang="en-US" sz="1200" dirty="0">
              <a:effectLst/>
              <a:latin typeface="Cambria" panose="02040503050406030204" pitchFamily="18" charset="0"/>
              <a:ea typeface="Cambria" panose="02040503050406030204" pitchFamily="18" charset="0"/>
            </a:endParaRPr>
          </a:p>
          <a:p>
            <a:pPr marL="342900" lvl="0" indent="-71438">
              <a:buFont typeface="Wingdings" panose="05000000000000000000" pitchFamily="2" charset="2"/>
              <a:buChar char="Ø"/>
            </a:pPr>
            <a:r>
              <a:rPr lang="en-US" sz="1200" dirty="0">
                <a:effectLst/>
                <a:latin typeface="Cambria" panose="02040503050406030204" pitchFamily="18" charset="0"/>
                <a:ea typeface="Cambria" panose="02040503050406030204" pitchFamily="18" charset="0"/>
              </a:rPr>
              <a:t>Single-bed rooms</a:t>
            </a:r>
          </a:p>
          <a:p>
            <a:pPr marL="342900" lvl="0" indent="-71438">
              <a:buFont typeface="Wingdings" panose="05000000000000000000" pitchFamily="2" charset="2"/>
              <a:buChar char="Ø"/>
            </a:pPr>
            <a:r>
              <a:rPr lang="en-US" sz="1200" dirty="0">
                <a:effectLst/>
                <a:latin typeface="Cambria" panose="02040503050406030204" pitchFamily="18" charset="0"/>
                <a:ea typeface="Cambria" panose="02040503050406030204" pitchFamily="18" charset="0"/>
              </a:rPr>
              <a:t>Double-bed rooms</a:t>
            </a:r>
          </a:p>
          <a:p>
            <a:pPr marL="342900" lvl="0" indent="-71438">
              <a:buFont typeface="Wingdings" panose="05000000000000000000" pitchFamily="2" charset="2"/>
              <a:buChar char="Ø"/>
            </a:pPr>
            <a:r>
              <a:rPr lang="en-US" sz="1200" dirty="0">
                <a:effectLst/>
                <a:latin typeface="Cambria" panose="02040503050406030204" pitchFamily="18" charset="0"/>
                <a:ea typeface="Cambria" panose="02040503050406030204" pitchFamily="18" charset="0"/>
              </a:rPr>
              <a:t>Triple-bed rooms</a:t>
            </a:r>
            <a:endParaRPr lang="en-US" sz="1200" dirty="0">
              <a:latin typeface="Cambria" panose="02040503050406030204" pitchFamily="18" charset="0"/>
              <a:ea typeface="Cambria" panose="02040503050406030204" pitchFamily="18" charset="0"/>
            </a:endParaRPr>
          </a:p>
          <a:p>
            <a:pPr marL="342900" lvl="0" indent="-71438">
              <a:buFont typeface="Wingdings" panose="05000000000000000000" pitchFamily="2" charset="2"/>
              <a:buChar char="Ø"/>
            </a:pPr>
            <a:r>
              <a:rPr lang="en-US" sz="1200" dirty="0">
                <a:latin typeface="Cambria" panose="02040503050406030204" pitchFamily="18" charset="0"/>
                <a:ea typeface="Cambria" panose="02040503050406030204" pitchFamily="18" charset="0"/>
                <a:cs typeface="Calibri" panose="020F0502020204030204" pitchFamily="34" charset="0"/>
              </a:rPr>
              <a:t>Four</a:t>
            </a:r>
            <a:r>
              <a:rPr lang="en-US" sz="1200" dirty="0">
                <a:effectLst/>
                <a:latin typeface="Cambria" panose="02040503050406030204" pitchFamily="18" charset="0"/>
                <a:ea typeface="Cambria" panose="02040503050406030204" pitchFamily="18" charset="0"/>
                <a:cs typeface="Calibri" panose="020F0502020204030204" pitchFamily="34" charset="0"/>
              </a:rPr>
              <a:t>-bed rooms</a:t>
            </a:r>
            <a:endParaRPr kumimoji="0" lang="fr-FR" altLang="en-US" sz="1200" b="0" i="0" u="none" strike="noStrike" cap="none" normalizeH="0" baseline="0" dirty="0">
              <a:ln>
                <a:noFill/>
              </a:ln>
              <a:solidFill>
                <a:schemeClr val="tx1"/>
              </a:solidFill>
              <a:effectLst/>
              <a:latin typeface="Cambria" panose="02040503050406030204" pitchFamily="18" charset="0"/>
              <a:ea typeface="Cambria" panose="02040503050406030204" pitchFamily="18" charset="0"/>
            </a:endParaRP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1303" y="3291890"/>
            <a:ext cx="3353979" cy="22353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Left Arrow 6"/>
          <p:cNvSpPr/>
          <p:nvPr/>
        </p:nvSpPr>
        <p:spPr>
          <a:xfrm>
            <a:off x="4981303" y="905864"/>
            <a:ext cx="2403565" cy="1290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242560" y="1248751"/>
            <a:ext cx="2142308" cy="877163"/>
          </a:xfrm>
          <a:prstGeom prst="rect">
            <a:avLst/>
          </a:prstGeom>
          <a:noFill/>
        </p:spPr>
        <p:txBody>
          <a:bodyPr wrap="square" rtlCol="0">
            <a:spAutoFit/>
          </a:bodyPr>
          <a:lstStyle/>
          <a:p>
            <a:pPr lvl="0" defTabSz="914400" eaLnBrk="0" fontAlgn="base" hangingPunct="0">
              <a:spcBef>
                <a:spcPct val="0"/>
              </a:spcBef>
              <a:spcAft>
                <a:spcPct val="0"/>
              </a:spcAft>
            </a:pPr>
            <a:r>
              <a:rPr lang="fr-FR" altLang="en-US" sz="1100" dirty="0">
                <a:solidFill>
                  <a:schemeClr val="bg1"/>
                </a:solidFill>
                <a:latin typeface="Cambria" panose="02040503050406030204" pitchFamily="18" charset="0"/>
                <a:ea typeface="Cambria" panose="02040503050406030204" pitchFamily="18" charset="0"/>
              </a:rPr>
              <a:t>Transportation </a:t>
            </a:r>
            <a:r>
              <a:rPr lang="fr-FR" altLang="en-US" sz="1100" dirty="0" err="1">
                <a:solidFill>
                  <a:schemeClr val="bg1"/>
                </a:solidFill>
                <a:latin typeface="Cambria" panose="02040503050406030204" pitchFamily="18" charset="0"/>
                <a:ea typeface="Cambria" panose="02040503050406030204" pitchFamily="18" charset="0"/>
              </a:rPr>
              <a:t>will</a:t>
            </a:r>
            <a:r>
              <a:rPr lang="fr-FR" altLang="en-US" sz="1100" dirty="0">
                <a:solidFill>
                  <a:schemeClr val="bg1"/>
                </a:solidFill>
                <a:latin typeface="Cambria" panose="02040503050406030204" pitchFamily="18" charset="0"/>
                <a:ea typeface="Cambria" panose="02040503050406030204" pitchFamily="18" charset="0"/>
              </a:rPr>
              <a:t> </a:t>
            </a:r>
            <a:r>
              <a:rPr lang="fr-FR" altLang="en-US" sz="1100" dirty="0" err="1">
                <a:solidFill>
                  <a:schemeClr val="bg1"/>
                </a:solidFill>
                <a:latin typeface="Cambria" panose="02040503050406030204" pitchFamily="18" charset="0"/>
                <a:ea typeface="Cambria" panose="02040503050406030204" pitchFamily="18" charset="0"/>
              </a:rPr>
              <a:t>be</a:t>
            </a:r>
            <a:r>
              <a:rPr lang="fr-FR" altLang="en-US" sz="1100" dirty="0">
                <a:solidFill>
                  <a:schemeClr val="bg1"/>
                </a:solidFill>
                <a:latin typeface="Cambria" panose="02040503050406030204" pitchFamily="18" charset="0"/>
                <a:ea typeface="Cambria" panose="02040503050406030204" pitchFamily="18" charset="0"/>
              </a:rPr>
              <a:t> </a:t>
            </a:r>
            <a:r>
              <a:rPr lang="fr-FR" altLang="en-US" sz="1100" dirty="0" err="1">
                <a:solidFill>
                  <a:schemeClr val="bg1"/>
                </a:solidFill>
                <a:latin typeface="Cambria" panose="02040503050406030204" pitchFamily="18" charset="0"/>
                <a:ea typeface="Cambria" panose="02040503050406030204" pitchFamily="18" charset="0"/>
              </a:rPr>
              <a:t>provided</a:t>
            </a:r>
            <a:r>
              <a:rPr lang="fr-FR" altLang="en-US" sz="1100" dirty="0">
                <a:solidFill>
                  <a:schemeClr val="bg1"/>
                </a:solidFill>
                <a:latin typeface="Cambria" panose="02040503050406030204" pitchFamily="18" charset="0"/>
                <a:ea typeface="Cambria" panose="02040503050406030204" pitchFamily="18" charset="0"/>
              </a:rPr>
              <a:t> </a:t>
            </a:r>
            <a:r>
              <a:rPr lang="fr-FR" altLang="en-US" sz="1100" dirty="0" err="1">
                <a:solidFill>
                  <a:schemeClr val="bg1"/>
                </a:solidFill>
                <a:latin typeface="Cambria" panose="02040503050406030204" pitchFamily="18" charset="0"/>
                <a:ea typeface="Cambria" panose="02040503050406030204" pitchFamily="18" charset="0"/>
              </a:rPr>
              <a:t>until</a:t>
            </a:r>
            <a:r>
              <a:rPr lang="fr-FR" altLang="en-US" sz="1100" dirty="0">
                <a:solidFill>
                  <a:schemeClr val="bg1"/>
                </a:solidFill>
                <a:latin typeface="Cambria" panose="02040503050406030204" pitchFamily="18" charset="0"/>
                <a:ea typeface="Cambria" panose="02040503050406030204" pitchFamily="18" charset="0"/>
              </a:rPr>
              <a:t> the </a:t>
            </a:r>
            <a:r>
              <a:rPr lang="fr-FR" altLang="en-US" sz="1100" dirty="0" err="1">
                <a:solidFill>
                  <a:schemeClr val="bg1"/>
                </a:solidFill>
                <a:latin typeface="Cambria" panose="02040503050406030204" pitchFamily="18" charset="0"/>
                <a:ea typeface="Cambria" panose="02040503050406030204" pitchFamily="18" charset="0"/>
              </a:rPr>
              <a:t>accreditation</a:t>
            </a:r>
            <a:r>
              <a:rPr lang="fr-FR" altLang="en-US" sz="1100" dirty="0">
                <a:solidFill>
                  <a:schemeClr val="bg1"/>
                </a:solidFill>
                <a:latin typeface="Cambria" panose="02040503050406030204" pitchFamily="18" charset="0"/>
                <a:ea typeface="Cambria" panose="02040503050406030204" pitchFamily="18" charset="0"/>
              </a:rPr>
              <a:t> centre, </a:t>
            </a:r>
            <a:r>
              <a:rPr lang="fr-FR" altLang="en-US" sz="1100" dirty="0" err="1">
                <a:solidFill>
                  <a:schemeClr val="bg1"/>
                </a:solidFill>
                <a:latin typeface="Cambria" panose="02040503050406030204" pitchFamily="18" charset="0"/>
                <a:ea typeface="Cambria" panose="02040503050406030204" pitchFamily="18" charset="0"/>
              </a:rPr>
              <a:t>situated</a:t>
            </a:r>
            <a:r>
              <a:rPr lang="fr-FR" altLang="en-US" sz="1100" dirty="0">
                <a:solidFill>
                  <a:schemeClr val="bg1"/>
                </a:solidFill>
                <a:latin typeface="Cambria" panose="02040503050406030204" pitchFamily="18" charset="0"/>
                <a:ea typeface="Cambria" panose="02040503050406030204" pitchFamily="18" charset="0"/>
              </a:rPr>
              <a:t> in the </a:t>
            </a:r>
            <a:r>
              <a:rPr lang="fr-FR" altLang="en-US" sz="1100" dirty="0" err="1">
                <a:solidFill>
                  <a:schemeClr val="bg1"/>
                </a:solidFill>
                <a:latin typeface="Cambria" panose="02040503050406030204" pitchFamily="18" charset="0"/>
                <a:ea typeface="Cambria" panose="02040503050406030204" pitchFamily="18" charset="0"/>
              </a:rPr>
              <a:t>hotels</a:t>
            </a:r>
            <a:r>
              <a:rPr lang="fr-FR" altLang="en-US" sz="1100" dirty="0">
                <a:solidFill>
                  <a:schemeClr val="bg1"/>
                </a:solidFill>
                <a:latin typeface="Cambria" panose="02040503050406030204" pitchFamily="18" charset="0"/>
                <a:ea typeface="Cambria" panose="02040503050406030204" pitchFamily="18" charset="0"/>
              </a:rPr>
              <a:t>.</a:t>
            </a:r>
            <a:endParaRPr lang="en-US" altLang="en-US" sz="600" dirty="0">
              <a:solidFill>
                <a:schemeClr val="bg1"/>
              </a:solidFill>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2357617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600890" y="1166949"/>
            <a:ext cx="7907384" cy="5477691"/>
          </a:xfrm>
        </p:spPr>
        <p:txBody>
          <a:bodyPr>
            <a:noAutofit/>
          </a:bodyPr>
          <a:lstStyle/>
          <a:p>
            <a:r>
              <a:rPr lang="en-US" sz="1200" b="1" dirty="0">
                <a:solidFill>
                  <a:srgbClr val="1F497D"/>
                </a:solidFill>
                <a:effectLst/>
                <a:latin typeface="Cambria" panose="02040503050406030204" pitchFamily="18" charset="0"/>
                <a:ea typeface="Cambria" panose="02040503050406030204" pitchFamily="18" charset="0"/>
              </a:rPr>
              <a:t>OPENING CEREMONY</a:t>
            </a:r>
            <a:endParaRPr lang="en-US" sz="1200" b="1" dirty="0">
              <a:effectLst/>
              <a:latin typeface="Cambria" panose="02040503050406030204" pitchFamily="18" charset="0"/>
              <a:ea typeface="Cambria" panose="02040503050406030204" pitchFamily="18" charset="0"/>
            </a:endParaRPr>
          </a:p>
          <a:p>
            <a:r>
              <a:rPr lang="en-US" sz="1200" dirty="0">
                <a:solidFill>
                  <a:srgbClr val="000000"/>
                </a:solidFill>
                <a:effectLst/>
                <a:latin typeface="Cambria" panose="02040503050406030204" pitchFamily="18" charset="0"/>
                <a:ea typeface="Cambria" panose="02040503050406030204" pitchFamily="18" charset="0"/>
              </a:rPr>
              <a:t>The opening ceremony will take place on </a:t>
            </a:r>
            <a:r>
              <a:rPr lang="en-US" sz="1200" dirty="0" smtClean="0">
                <a:solidFill>
                  <a:schemeClr val="tx1"/>
                </a:solidFill>
                <a:latin typeface="Cambria" panose="02040503050406030204" pitchFamily="18" charset="0"/>
                <a:ea typeface="Cambria" panose="02040503050406030204" pitchFamily="18" charset="0"/>
              </a:rPr>
              <a:t>02/04. </a:t>
            </a:r>
            <a:r>
              <a:rPr lang="en-US" sz="1200" dirty="0" smtClean="0">
                <a:solidFill>
                  <a:srgbClr val="000000"/>
                </a:solidFill>
                <a:effectLst/>
                <a:latin typeface="Cambria" panose="02040503050406030204" pitchFamily="18" charset="0"/>
                <a:ea typeface="Cambria" panose="02040503050406030204" pitchFamily="18" charset="0"/>
              </a:rPr>
              <a:t>The </a:t>
            </a:r>
            <a:r>
              <a:rPr lang="en-US" sz="1200" dirty="0">
                <a:solidFill>
                  <a:srgbClr val="000000"/>
                </a:solidFill>
                <a:effectLst/>
                <a:latin typeface="Cambria" panose="02040503050406030204" pitchFamily="18" charset="0"/>
                <a:ea typeface="Cambria" panose="02040503050406030204" pitchFamily="18" charset="0"/>
              </a:rPr>
              <a:t>ceremony will be indoors.</a:t>
            </a:r>
            <a:endParaRPr lang="en-US" sz="1200" dirty="0">
              <a:effectLst/>
              <a:latin typeface="Cambria" panose="02040503050406030204" pitchFamily="18" charset="0"/>
              <a:ea typeface="Cambria" panose="02040503050406030204" pitchFamily="18" charset="0"/>
            </a:endParaRPr>
          </a:p>
          <a:p>
            <a:r>
              <a:rPr lang="en-US" sz="1200" b="1" dirty="0">
                <a:solidFill>
                  <a:srgbClr val="000000"/>
                </a:solidFill>
                <a:effectLst/>
                <a:latin typeface="Cambria" panose="02040503050406030204" pitchFamily="18" charset="0"/>
                <a:ea typeface="Cambria" panose="02040503050406030204" pitchFamily="18" charset="0"/>
                <a:cs typeface="SymbolMT"/>
              </a:rPr>
              <a:t> </a:t>
            </a:r>
            <a:r>
              <a:rPr lang="en-US" sz="1200" b="1" dirty="0">
                <a:solidFill>
                  <a:srgbClr val="1F497D"/>
                </a:solidFill>
                <a:effectLst/>
                <a:latin typeface="Cambria" panose="02040503050406030204" pitchFamily="18" charset="0"/>
                <a:ea typeface="Cambria" panose="02040503050406030204" pitchFamily="18" charset="0"/>
              </a:rPr>
              <a:t>CULTURAL DAY PROGRAMME</a:t>
            </a:r>
            <a:endParaRPr lang="en-US" sz="1200" b="1" dirty="0">
              <a:effectLst/>
              <a:latin typeface="Cambria" panose="02040503050406030204" pitchFamily="18" charset="0"/>
              <a:ea typeface="Cambria" panose="02040503050406030204" pitchFamily="18" charset="0"/>
            </a:endParaRPr>
          </a:p>
          <a:p>
            <a:pPr algn="just"/>
            <a:r>
              <a:rPr lang="en-US" sz="1200" dirty="0">
                <a:solidFill>
                  <a:schemeClr val="tx1"/>
                </a:solidFill>
                <a:latin typeface="Cambria" panose="02040503050406030204" pitchFamily="18" charset="0"/>
                <a:ea typeface="Cambria" panose="02040503050406030204" pitchFamily="18" charset="0"/>
              </a:rPr>
              <a:t>Cultural day will be held on 03/04 at Athens Acropolis and Panathenaic Stadium, the venue of the 1st Modern Olympic Games on 1896. Transportation from hotel to the sites will be by buses. Participants will be divided into groups and each group will have a guided tour to the sites. </a:t>
            </a:r>
          </a:p>
          <a:p>
            <a:r>
              <a:rPr lang="en-US" sz="1200" b="1" dirty="0">
                <a:solidFill>
                  <a:srgbClr val="000000"/>
                </a:solidFill>
                <a:effectLst/>
                <a:latin typeface="Cambria" panose="02040503050406030204" pitchFamily="18" charset="0"/>
                <a:ea typeface="Cambria" panose="02040503050406030204" pitchFamily="18" charset="0"/>
              </a:rPr>
              <a:t> “</a:t>
            </a:r>
            <a:r>
              <a:rPr lang="en-US" sz="1200" b="1" dirty="0">
                <a:solidFill>
                  <a:srgbClr val="1F497D"/>
                </a:solidFill>
                <a:effectLst/>
                <a:latin typeface="Cambria" panose="02040503050406030204" pitchFamily="18" charset="0"/>
                <a:ea typeface="Cambria" panose="02040503050406030204" pitchFamily="18" charset="0"/>
              </a:rPr>
              <a:t>NATION’S NIGHT”</a:t>
            </a:r>
            <a:endParaRPr lang="en-US" sz="1200" b="1" dirty="0">
              <a:effectLst/>
              <a:latin typeface="Cambria" panose="02040503050406030204" pitchFamily="18" charset="0"/>
              <a:ea typeface="Cambria" panose="02040503050406030204" pitchFamily="18" charset="0"/>
            </a:endParaRPr>
          </a:p>
          <a:p>
            <a:pPr algn="just"/>
            <a:r>
              <a:rPr lang="en-US" sz="1200" dirty="0">
                <a:solidFill>
                  <a:srgbClr val="000000"/>
                </a:solidFill>
                <a:effectLst/>
                <a:latin typeface="Cambria" panose="02040503050406030204" pitchFamily="18" charset="0"/>
                <a:ea typeface="Cambria" panose="02040503050406030204" pitchFamily="18" charset="0"/>
              </a:rPr>
              <a:t>Nation`s night will be held on </a:t>
            </a:r>
            <a:r>
              <a:rPr lang="en-US" sz="1200" dirty="0">
                <a:solidFill>
                  <a:schemeClr val="tx1"/>
                </a:solidFill>
                <a:latin typeface="Cambria" panose="02040503050406030204" pitchFamily="18" charset="0"/>
                <a:ea typeface="Cambria" panose="02040503050406030204" pitchFamily="18" charset="0"/>
              </a:rPr>
              <a:t>03/04 at the Athens hotel facilities.</a:t>
            </a:r>
          </a:p>
          <a:p>
            <a:pPr algn="just"/>
            <a:r>
              <a:rPr lang="en-US" sz="1200" dirty="0">
                <a:solidFill>
                  <a:srgbClr val="000000"/>
                </a:solidFill>
                <a:effectLst/>
                <a:latin typeface="Cambria" panose="02040503050406030204" pitchFamily="18" charset="0"/>
                <a:ea typeface="Cambria" panose="02040503050406030204" pitchFamily="18" charset="0"/>
              </a:rPr>
              <a:t>Delegations are required to take part in an activity named “Nation’s Night” </a:t>
            </a:r>
            <a:r>
              <a:rPr lang="en-US" sz="1200" dirty="0" err="1">
                <a:solidFill>
                  <a:srgbClr val="000000"/>
                </a:solidFill>
                <a:effectLst/>
                <a:latin typeface="Cambria" panose="02040503050406030204" pitchFamily="18" charset="0"/>
                <a:ea typeface="Cambria" panose="02040503050406030204" pitchFamily="18" charset="0"/>
              </a:rPr>
              <a:t>organised</a:t>
            </a:r>
            <a:r>
              <a:rPr lang="en-US" sz="1200" dirty="0">
                <a:solidFill>
                  <a:srgbClr val="000000"/>
                </a:solidFill>
                <a:effectLst/>
                <a:latin typeface="Cambria" panose="02040503050406030204" pitchFamily="18" charset="0"/>
                <a:ea typeface="Cambria" panose="02040503050406030204" pitchFamily="18" charset="0"/>
              </a:rPr>
              <a:t> with the aim of encouraging exchanges between the different cultures of participating countries.</a:t>
            </a:r>
            <a:endParaRPr lang="en-US" sz="1200" dirty="0">
              <a:effectLst/>
              <a:latin typeface="Cambria" panose="02040503050406030204" pitchFamily="18" charset="0"/>
              <a:ea typeface="Cambria" panose="02040503050406030204" pitchFamily="18" charset="0"/>
            </a:endParaRPr>
          </a:p>
          <a:p>
            <a:pPr algn="just"/>
            <a:r>
              <a:rPr lang="en-US" sz="1200" dirty="0">
                <a:solidFill>
                  <a:srgbClr val="000000"/>
                </a:solidFill>
                <a:effectLst/>
                <a:latin typeface="Cambria" panose="02040503050406030204" pitchFamily="18" charset="0"/>
                <a:ea typeface="Cambria" panose="02040503050406030204" pitchFamily="18" charset="0"/>
              </a:rPr>
              <a:t>The young people are invited to introduce and to promote their countries and their culture in an original way.</a:t>
            </a:r>
            <a:endParaRPr lang="en-US" sz="1200" dirty="0">
              <a:effectLst/>
              <a:latin typeface="Cambria" panose="02040503050406030204" pitchFamily="18" charset="0"/>
              <a:ea typeface="Cambria" panose="02040503050406030204" pitchFamily="18" charset="0"/>
            </a:endParaRPr>
          </a:p>
          <a:p>
            <a:pPr algn="just"/>
            <a:r>
              <a:rPr lang="en-US" sz="1200" dirty="0">
                <a:solidFill>
                  <a:srgbClr val="000000"/>
                </a:solidFill>
                <a:effectLst/>
                <a:latin typeface="Cambria" panose="02040503050406030204" pitchFamily="18" charset="0"/>
                <a:ea typeface="Cambria" panose="02040503050406030204" pitchFamily="18" charset="0"/>
              </a:rPr>
              <a:t>Each delegation is to </a:t>
            </a:r>
            <a:r>
              <a:rPr lang="en-US" sz="1200" dirty="0" err="1">
                <a:solidFill>
                  <a:srgbClr val="000000"/>
                </a:solidFill>
                <a:effectLst/>
                <a:latin typeface="Cambria" panose="02040503050406030204" pitchFamily="18" charset="0"/>
                <a:ea typeface="Cambria" panose="02040503050406030204" pitchFamily="18" charset="0"/>
              </a:rPr>
              <a:t>organise</a:t>
            </a:r>
            <a:r>
              <a:rPr lang="en-US" sz="1200" dirty="0">
                <a:solidFill>
                  <a:srgbClr val="000000"/>
                </a:solidFill>
                <a:effectLst/>
                <a:latin typeface="Cambria" panose="02040503050406030204" pitchFamily="18" charset="0"/>
                <a:ea typeface="Cambria" panose="02040503050406030204" pitchFamily="18" charset="0"/>
              </a:rPr>
              <a:t> a stand that promotes their country’s specialties in terms of art crafts, visual materials, food, drinks (no alcohol), pins, leaflet, etc. </a:t>
            </a:r>
            <a:endParaRPr lang="en-US" sz="1200" dirty="0">
              <a:effectLst/>
              <a:latin typeface="Cambria" panose="02040503050406030204" pitchFamily="18" charset="0"/>
              <a:ea typeface="Cambria" panose="02040503050406030204" pitchFamily="18" charset="0"/>
            </a:endParaRPr>
          </a:p>
          <a:p>
            <a:pPr algn="just"/>
            <a:r>
              <a:rPr lang="en-US" sz="1200" dirty="0">
                <a:solidFill>
                  <a:srgbClr val="000000"/>
                </a:solidFill>
                <a:effectLst/>
                <a:latin typeface="Cambria" panose="02040503050406030204" pitchFamily="18" charset="0"/>
                <a:ea typeface="Cambria" panose="02040503050406030204" pitchFamily="18" charset="0"/>
              </a:rPr>
              <a:t>In addition, each delegation shall introduce a facet of its country’s.</a:t>
            </a:r>
            <a:endParaRPr lang="en-US" sz="1200" dirty="0">
              <a:effectLst/>
              <a:latin typeface="Cambria" panose="02040503050406030204" pitchFamily="18" charset="0"/>
              <a:ea typeface="Cambria" panose="02040503050406030204" pitchFamily="18" charset="0"/>
            </a:endParaRPr>
          </a:p>
          <a:p>
            <a:r>
              <a:rPr lang="en-US" sz="1200" b="1" dirty="0">
                <a:solidFill>
                  <a:srgbClr val="1F497D"/>
                </a:solidFill>
                <a:effectLst/>
                <a:latin typeface="Cambria" panose="02040503050406030204" pitchFamily="18" charset="0"/>
                <a:ea typeface="Cambria" panose="02040503050406030204" pitchFamily="18" charset="0"/>
              </a:rPr>
              <a:t> GALA DINNER</a:t>
            </a:r>
            <a:endParaRPr lang="en-US" sz="1200" b="1" dirty="0">
              <a:effectLst/>
              <a:latin typeface="Cambria" panose="02040503050406030204" pitchFamily="18" charset="0"/>
              <a:ea typeface="Cambria" panose="02040503050406030204" pitchFamily="18" charset="0"/>
            </a:endParaRPr>
          </a:p>
          <a:p>
            <a:r>
              <a:rPr lang="en-US" sz="1200" dirty="0">
                <a:solidFill>
                  <a:srgbClr val="000000"/>
                </a:solidFill>
                <a:effectLst/>
                <a:latin typeface="Cambria" panose="02040503050406030204" pitchFamily="18" charset="0"/>
                <a:ea typeface="Cambria" panose="02040503050406030204" pitchFamily="18" charset="0"/>
              </a:rPr>
              <a:t>The Gala dinner will take place on </a:t>
            </a:r>
            <a:r>
              <a:rPr lang="en-US" sz="1200" dirty="0">
                <a:solidFill>
                  <a:schemeClr val="tx1"/>
                </a:solidFill>
                <a:latin typeface="Cambria" panose="02040503050406030204" pitchFamily="18" charset="0"/>
                <a:ea typeface="Cambria" panose="02040503050406030204" pitchFamily="18" charset="0"/>
              </a:rPr>
              <a:t>03/04 at 20.00. Location </a:t>
            </a:r>
            <a:r>
              <a:rPr lang="en-US" sz="1200" dirty="0">
                <a:solidFill>
                  <a:srgbClr val="000000"/>
                </a:solidFill>
                <a:effectLst/>
                <a:latin typeface="Cambria" panose="02040503050406030204" pitchFamily="18" charset="0"/>
                <a:ea typeface="Cambria" panose="02040503050406030204" pitchFamily="18" charset="0"/>
              </a:rPr>
              <a:t>will be provided by LOC.</a:t>
            </a:r>
            <a:endParaRPr lang="en-US" sz="1200" dirty="0">
              <a:effectLst/>
              <a:latin typeface="Cambria" panose="02040503050406030204" pitchFamily="18" charset="0"/>
              <a:ea typeface="Cambria" panose="02040503050406030204" pitchFamily="18" charset="0"/>
            </a:endParaRPr>
          </a:p>
          <a:p>
            <a:pPr>
              <a:lnSpc>
                <a:spcPct val="142000"/>
              </a:lnSpc>
            </a:pPr>
            <a:r>
              <a:rPr lang="en-US" sz="1200" dirty="0">
                <a:solidFill>
                  <a:srgbClr val="000000"/>
                </a:solidFill>
                <a:effectLst/>
                <a:latin typeface="Cambria" panose="02040503050406030204" pitchFamily="18" charset="0"/>
                <a:ea typeface="Cambria" panose="02040503050406030204" pitchFamily="18" charset="0"/>
              </a:rPr>
              <a:t> </a:t>
            </a:r>
            <a:r>
              <a:rPr lang="en-US" sz="1200" b="1" dirty="0">
                <a:solidFill>
                  <a:srgbClr val="1F497D"/>
                </a:solidFill>
                <a:effectLst/>
                <a:latin typeface="Cambria" panose="02040503050406030204" pitchFamily="18" charset="0"/>
                <a:ea typeface="Cambria" panose="02040503050406030204" pitchFamily="18" charset="0"/>
              </a:rPr>
              <a:t>CLOSING CEREMONY</a:t>
            </a:r>
            <a:endParaRPr lang="en-US" sz="1200" b="1" dirty="0">
              <a:effectLst/>
              <a:latin typeface="Cambria" panose="02040503050406030204" pitchFamily="18" charset="0"/>
              <a:ea typeface="Cambria" panose="02040503050406030204" pitchFamily="18" charset="0"/>
            </a:endParaRPr>
          </a:p>
          <a:p>
            <a:r>
              <a:rPr lang="en-US" sz="1200" dirty="0">
                <a:solidFill>
                  <a:schemeClr val="tx1"/>
                </a:solidFill>
                <a:effectLst/>
                <a:latin typeface="Cambria" panose="02040503050406030204" pitchFamily="18" charset="0"/>
                <a:ea typeface="Cambria" panose="02040503050406030204" pitchFamily="18" charset="0"/>
                <a:cs typeface="Calibri" panose="020F0502020204030204" pitchFamily="34" charset="0"/>
              </a:rPr>
              <a:t>Closing ceremony and prize giving will be held </a:t>
            </a:r>
            <a:r>
              <a:rPr lang="en-US" sz="120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on </a:t>
            </a:r>
            <a:r>
              <a:rPr lang="en-US" sz="1200" dirty="0">
                <a:solidFill>
                  <a:schemeClr val="tx1"/>
                </a:solidFill>
                <a:latin typeface="Cambria" panose="02040503050406030204" pitchFamily="18" charset="0"/>
                <a:ea typeface="Cambria" panose="02040503050406030204" pitchFamily="18" charset="0"/>
              </a:rPr>
              <a:t>04 April 2025.</a:t>
            </a:r>
          </a:p>
        </p:txBody>
      </p:sp>
      <p:sp>
        <p:nvSpPr>
          <p:cNvPr id="3" name="TextBox 2">
            <a:extLst>
              <a:ext uri="{FF2B5EF4-FFF2-40B4-BE49-F238E27FC236}">
                <a16:creationId xmlns:a16="http://schemas.microsoft.com/office/drawing/2014/main" id="{D254ED35-2A18-25C8-8AF7-EE2D27447203}"/>
              </a:ext>
            </a:extLst>
          </p:cNvPr>
          <p:cNvSpPr txBox="1"/>
          <p:nvPr/>
        </p:nvSpPr>
        <p:spPr>
          <a:xfrm>
            <a:off x="2764970" y="607330"/>
            <a:ext cx="3614057" cy="461665"/>
          </a:xfrm>
          <a:prstGeom prst="rect">
            <a:avLst/>
          </a:prstGeom>
          <a:noFill/>
        </p:spPr>
        <p:txBody>
          <a:bodyPr wrap="square">
            <a:spAutoFit/>
          </a:bodyPr>
          <a:lstStyle/>
          <a:p>
            <a:r>
              <a:rPr lang="en-US" sz="2400" b="1" dirty="0">
                <a:solidFill>
                  <a:srgbClr val="1F497D"/>
                </a:solidFill>
                <a:effectLst/>
                <a:latin typeface="Cambria" panose="02040503050406030204" pitchFamily="18" charset="0"/>
                <a:ea typeface="Calibri" panose="020F0502020204030204" pitchFamily="34" charset="0"/>
                <a:cs typeface="Calibri-Bold"/>
              </a:rPr>
              <a:t>NON-SPORT ACTIVITIES</a:t>
            </a:r>
            <a:endParaRPr lang="en-US" sz="2400" b="1" dirty="0"/>
          </a:p>
        </p:txBody>
      </p:sp>
    </p:spTree>
    <p:extLst>
      <p:ext uri="{BB962C8B-B14F-4D97-AF65-F5344CB8AC3E}">
        <p14:creationId xmlns:p14="http://schemas.microsoft.com/office/powerpoint/2010/main" val="2397765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F7ADCA-6774-839D-DDDC-7D08B3383DD3}"/>
              </a:ext>
            </a:extLst>
          </p:cNvPr>
          <p:cNvSpPr txBox="1"/>
          <p:nvPr/>
        </p:nvSpPr>
        <p:spPr>
          <a:xfrm>
            <a:off x="660744" y="1095699"/>
            <a:ext cx="7856238" cy="4524315"/>
          </a:xfrm>
          <a:prstGeom prst="rect">
            <a:avLst/>
          </a:prstGeom>
          <a:noFill/>
        </p:spPr>
        <p:txBody>
          <a:bodyPr wrap="square">
            <a:spAutoFit/>
          </a:bodyPr>
          <a:lstStyle/>
          <a:p>
            <a:r>
              <a:rPr lang="sr-Latn-BA" sz="1200" b="1" dirty="0">
                <a:solidFill>
                  <a:srgbClr val="1F497D"/>
                </a:solidFill>
                <a:effectLst/>
                <a:latin typeface="Cambria" panose="02040503050406030204" pitchFamily="18" charset="0"/>
                <a:ea typeface="Cambria" panose="02040503050406030204" pitchFamily="18" charset="0"/>
                <a:cs typeface="Calibri-Bold"/>
              </a:rPr>
              <a:t>FOOD &amp; BEVERAGE</a:t>
            </a:r>
            <a:endParaRPr lang="en-US" sz="1200" b="1" dirty="0">
              <a:effectLst/>
              <a:latin typeface="Cambria" panose="02040503050406030204" pitchFamily="18" charset="0"/>
              <a:ea typeface="Cambria" panose="02040503050406030204" pitchFamily="18" charset="0"/>
            </a:endParaRPr>
          </a:p>
          <a:p>
            <a:r>
              <a:rPr lang="sr-Latn-BA" sz="1200" dirty="0">
                <a:effectLst/>
                <a:latin typeface="Cambria" panose="02040503050406030204" pitchFamily="18" charset="0"/>
                <a:ea typeface="Cambria" panose="02040503050406030204" pitchFamily="18" charset="0"/>
              </a:rPr>
              <a:t>Food will be supplied by the hotels and will be served at the hotel dining halls.</a:t>
            </a:r>
            <a:endParaRPr lang="en-US" sz="1200" dirty="0">
              <a:effectLst/>
              <a:latin typeface="Cambria" panose="02040503050406030204" pitchFamily="18" charset="0"/>
              <a:ea typeface="Cambria" panose="02040503050406030204" pitchFamily="18" charset="0"/>
            </a:endParaRPr>
          </a:p>
          <a:p>
            <a:r>
              <a:rPr lang="sr-Latn-BA" sz="1200" dirty="0">
                <a:effectLst/>
                <a:latin typeface="Cambria" panose="02040503050406030204" pitchFamily="18" charset="0"/>
                <a:ea typeface="Cambria" panose="02040503050406030204" pitchFamily="18" charset="0"/>
              </a:rPr>
              <a:t>The food menu will be based on the necessary nutriments for athletes.</a:t>
            </a:r>
            <a:endParaRPr lang="en-US" sz="1200" dirty="0">
              <a:effectLst/>
              <a:latin typeface="Cambria" panose="02040503050406030204" pitchFamily="18" charset="0"/>
              <a:ea typeface="Cambria" panose="02040503050406030204" pitchFamily="18" charset="0"/>
            </a:endParaRPr>
          </a:p>
          <a:p>
            <a:r>
              <a:rPr lang="sr-Latn-BA" sz="1200" dirty="0">
                <a:effectLst/>
                <a:latin typeface="Cambria" panose="02040503050406030204" pitchFamily="18" charset="0"/>
                <a:ea typeface="Cambria" panose="02040503050406030204" pitchFamily="18" charset="0"/>
              </a:rPr>
              <a:t>Although tap water will be perfectly fine to drink, each team will receive water</a:t>
            </a:r>
            <a:endParaRPr lang="en-US" sz="1200" dirty="0">
              <a:effectLst/>
              <a:latin typeface="Cambria" panose="02040503050406030204" pitchFamily="18" charset="0"/>
              <a:ea typeface="Cambria" panose="02040503050406030204" pitchFamily="18" charset="0"/>
            </a:endParaRPr>
          </a:p>
          <a:p>
            <a:r>
              <a:rPr lang="sr-Latn-BA" sz="1200" dirty="0">
                <a:effectLst/>
                <a:latin typeface="Cambria" panose="02040503050406030204" pitchFamily="18" charset="0"/>
                <a:ea typeface="Cambria" panose="02040503050406030204" pitchFamily="18" charset="0"/>
              </a:rPr>
              <a:t>bidons; bottled water will also be provided for all accredited persons during meals </a:t>
            </a:r>
            <a:endParaRPr lang="en-US" sz="1200" dirty="0">
              <a:effectLst/>
              <a:latin typeface="Cambria" panose="02040503050406030204" pitchFamily="18" charset="0"/>
              <a:ea typeface="Cambria" panose="02040503050406030204" pitchFamily="18" charset="0"/>
            </a:endParaRPr>
          </a:p>
          <a:p>
            <a:r>
              <a:rPr lang="sr-Latn-BA" sz="1200" dirty="0">
                <a:effectLst/>
                <a:latin typeface="Cambria" panose="02040503050406030204" pitchFamily="18" charset="0"/>
                <a:ea typeface="Cambria" panose="02040503050406030204" pitchFamily="18" charset="0"/>
              </a:rPr>
              <a:t>and at event venues.</a:t>
            </a:r>
            <a:endParaRPr lang="en-US" sz="1200" dirty="0">
              <a:effectLst/>
              <a:latin typeface="Cambria" panose="02040503050406030204" pitchFamily="18" charset="0"/>
              <a:ea typeface="Cambria" panose="02040503050406030204" pitchFamily="18" charset="0"/>
            </a:endParaRPr>
          </a:p>
          <a:p>
            <a:pPr algn="just"/>
            <a:r>
              <a:rPr lang="sr-Latn-BA" sz="1200" dirty="0">
                <a:effectLst/>
                <a:latin typeface="Cambria" panose="02040503050406030204" pitchFamily="18" charset="0"/>
                <a:ea typeface="Cambria" panose="02040503050406030204" pitchFamily="18" charset="0"/>
              </a:rPr>
              <a:t>The LOC will accommodate specific diet and food restrictions, which will be specified following Phase 2 registration for participants.</a:t>
            </a:r>
            <a:endParaRPr lang="en-US" sz="1200" dirty="0">
              <a:effectLst/>
              <a:latin typeface="Cambria" panose="02040503050406030204" pitchFamily="18" charset="0"/>
              <a:ea typeface="Cambria" panose="02040503050406030204" pitchFamily="18" charset="0"/>
            </a:endParaRPr>
          </a:p>
          <a:p>
            <a:r>
              <a:rPr lang="sr-Latn-BA" sz="1200" dirty="0">
                <a:solidFill>
                  <a:srgbClr val="1F497D"/>
                </a:solidFill>
                <a:effectLst/>
                <a:latin typeface="Cambria" panose="02040503050406030204" pitchFamily="18" charset="0"/>
                <a:ea typeface="Cambria" panose="02040503050406030204" pitchFamily="18" charset="0"/>
                <a:cs typeface="Calibri-Bold"/>
              </a:rPr>
              <a:t> </a:t>
            </a:r>
            <a:endParaRPr lang="en-US" sz="1200" dirty="0">
              <a:effectLst/>
              <a:latin typeface="Cambria" panose="02040503050406030204" pitchFamily="18" charset="0"/>
              <a:ea typeface="Cambria" panose="02040503050406030204" pitchFamily="18" charset="0"/>
            </a:endParaRPr>
          </a:p>
          <a:p>
            <a:r>
              <a:rPr lang="sr-Latn-BA" sz="1200" b="1" dirty="0">
                <a:solidFill>
                  <a:srgbClr val="1F497D"/>
                </a:solidFill>
                <a:effectLst/>
                <a:latin typeface="Cambria" panose="02040503050406030204" pitchFamily="18" charset="0"/>
                <a:ea typeface="Cambria" panose="02040503050406030204" pitchFamily="18" charset="0"/>
                <a:cs typeface="Calibri-Bold"/>
              </a:rPr>
              <a:t>HOSPITALS</a:t>
            </a:r>
            <a:endParaRPr lang="en-US" sz="1200" b="1" dirty="0">
              <a:effectLst/>
              <a:latin typeface="Cambria" panose="02040503050406030204" pitchFamily="18" charset="0"/>
              <a:ea typeface="Cambria" panose="02040503050406030204" pitchFamily="18" charset="0"/>
            </a:endParaRPr>
          </a:p>
          <a:p>
            <a:r>
              <a:rPr lang="sr-Latn-BA" sz="1200" dirty="0">
                <a:effectLst/>
                <a:latin typeface="Cambria" panose="02040503050406030204" pitchFamily="18" charset="0"/>
                <a:ea typeface="Cambria" panose="02040503050406030204" pitchFamily="18" charset="0"/>
              </a:rPr>
              <a:t>Medical care will be provided to all accredited persons; </a:t>
            </a:r>
            <a:endParaRPr lang="en-US" sz="1200" dirty="0">
              <a:effectLst/>
              <a:latin typeface="Cambria" panose="02040503050406030204" pitchFamily="18" charset="0"/>
              <a:ea typeface="Cambria" panose="02040503050406030204" pitchFamily="18" charset="0"/>
            </a:endParaRPr>
          </a:p>
          <a:p>
            <a:r>
              <a:rPr lang="sr-Latn-BA" sz="1200" dirty="0">
                <a:effectLst/>
                <a:latin typeface="Cambria" panose="02040503050406030204" pitchFamily="18" charset="0"/>
                <a:ea typeface="Cambria" panose="02040503050406030204" pitchFamily="18" charset="0"/>
              </a:rPr>
              <a:t>there will be doctors with medical equipment present </a:t>
            </a:r>
            <a:endParaRPr lang="en-US" sz="1200" dirty="0">
              <a:effectLst/>
              <a:latin typeface="Cambria" panose="02040503050406030204" pitchFamily="18" charset="0"/>
              <a:ea typeface="Cambria" panose="02040503050406030204" pitchFamily="18" charset="0"/>
            </a:endParaRPr>
          </a:p>
          <a:p>
            <a:r>
              <a:rPr lang="sr-Latn-BA" sz="1200" dirty="0">
                <a:effectLst/>
                <a:latin typeface="Cambria" panose="02040503050406030204" pitchFamily="18" charset="0"/>
                <a:ea typeface="Cambria" panose="02040503050406030204" pitchFamily="18" charset="0"/>
              </a:rPr>
              <a:t>at every field of play.</a:t>
            </a:r>
            <a:r>
              <a:rPr lang="fr-FR" sz="1200" b="0" kern="0" dirty="0">
                <a:solidFill>
                  <a:srgbClr val="1F497D"/>
                </a:solidFill>
                <a:effectLst/>
                <a:latin typeface="Cambria" panose="02040503050406030204" pitchFamily="18" charset="0"/>
                <a:ea typeface="Cambria" panose="02040503050406030204" pitchFamily="18" charset="0"/>
              </a:rPr>
              <a:t> </a:t>
            </a:r>
          </a:p>
          <a:p>
            <a:pPr lvl="0"/>
            <a:endParaRPr lang="en-US" sz="1200" b="1" kern="0" dirty="0">
              <a:solidFill>
                <a:srgbClr val="1F497D"/>
              </a:solidFill>
              <a:effectLst/>
              <a:latin typeface="Cambria" panose="02040503050406030204" pitchFamily="18" charset="0"/>
              <a:ea typeface="Cambria" panose="02040503050406030204" pitchFamily="18" charset="0"/>
              <a:cs typeface="Calibri-Bold"/>
            </a:endParaRPr>
          </a:p>
          <a:p>
            <a:pPr lvl="0"/>
            <a:r>
              <a:rPr lang="sr-Latn-BA" sz="1200" b="1" kern="0" dirty="0">
                <a:solidFill>
                  <a:srgbClr val="1F497D"/>
                </a:solidFill>
                <a:effectLst/>
                <a:latin typeface="Cambria" panose="02040503050406030204" pitchFamily="18" charset="0"/>
                <a:ea typeface="Cambria" panose="02040503050406030204" pitchFamily="18" charset="0"/>
                <a:cs typeface="Calibri-Bold"/>
              </a:rPr>
              <a:t>GENERAL INFORMATION</a:t>
            </a:r>
            <a:endParaRPr lang="en-US" sz="1200" b="1" kern="0" dirty="0">
              <a:effectLst/>
              <a:latin typeface="Cambria" panose="02040503050406030204" pitchFamily="18" charset="0"/>
              <a:ea typeface="Cambria" panose="02040503050406030204" pitchFamily="18" charset="0"/>
            </a:endParaRPr>
          </a:p>
          <a:p>
            <a:r>
              <a:rPr lang="en-US" sz="1200" dirty="0">
                <a:effectLst/>
                <a:latin typeface="Cambria" panose="02040503050406030204" pitchFamily="18" charset="0"/>
                <a:ea typeface="Cambria" panose="02040503050406030204" pitchFamily="18" charset="0"/>
              </a:rPr>
              <a:t>Listed are relevant information regarding Greece:</a:t>
            </a:r>
          </a:p>
          <a:p>
            <a:r>
              <a:rPr lang="en-US" sz="1200" dirty="0">
                <a:effectLst/>
                <a:latin typeface="Cambria" panose="02040503050406030204" pitchFamily="18" charset="0"/>
                <a:ea typeface="Cambria" panose="02040503050406030204" pitchFamily="18" charset="0"/>
              </a:rPr>
              <a:t>General information on country</a:t>
            </a:r>
          </a:p>
          <a:p>
            <a:pPr marL="270510"/>
            <a:r>
              <a:rPr lang="en-US" sz="1200" dirty="0">
                <a:effectLst/>
                <a:latin typeface="Cambria" panose="02040503050406030204" pitchFamily="18" charset="0"/>
                <a:ea typeface="Cambria" panose="02040503050406030204" pitchFamily="18" charset="0"/>
              </a:rPr>
              <a:t>- Language: Greek/English</a:t>
            </a:r>
          </a:p>
          <a:p>
            <a:pPr marL="270510"/>
            <a:r>
              <a:rPr lang="en-US" sz="1200" dirty="0">
                <a:effectLst/>
                <a:latin typeface="Cambria" panose="02040503050406030204" pitchFamily="18" charset="0"/>
                <a:ea typeface="Cambria" panose="02040503050406030204" pitchFamily="18" charset="0"/>
              </a:rPr>
              <a:t>- Currency: EUR </a:t>
            </a:r>
          </a:p>
          <a:p>
            <a:pPr marL="270510"/>
            <a:r>
              <a:rPr lang="en-US" sz="1200" dirty="0">
                <a:effectLst/>
                <a:latin typeface="Cambria" panose="02040503050406030204" pitchFamily="18" charset="0"/>
                <a:ea typeface="Cambria" panose="02040503050406030204" pitchFamily="18" charset="0"/>
              </a:rPr>
              <a:t>- Weather: </a:t>
            </a:r>
            <a:r>
              <a:rPr lang="en-US" sz="1200" dirty="0">
                <a:solidFill>
                  <a:srgbClr val="040C28"/>
                </a:solidFill>
                <a:effectLst/>
                <a:latin typeface="Cambria" panose="02040503050406030204" pitchFamily="18" charset="0"/>
                <a:ea typeface="Cambria" panose="02040503050406030204" pitchFamily="18" charset="0"/>
                <a:cs typeface="Arial" panose="020B0604020202020204" pitchFamily="34" charset="0"/>
              </a:rPr>
              <a:t>Mediterranean climate</a:t>
            </a:r>
            <a:endParaRPr lang="en-US" sz="1200" dirty="0">
              <a:effectLst/>
              <a:latin typeface="Cambria" panose="02040503050406030204" pitchFamily="18" charset="0"/>
              <a:ea typeface="Cambria" panose="02040503050406030204" pitchFamily="18" charset="0"/>
            </a:endParaRPr>
          </a:p>
          <a:p>
            <a:pPr marL="270510"/>
            <a:r>
              <a:rPr lang="en-US" sz="1200" dirty="0">
                <a:effectLst/>
                <a:latin typeface="Cambria" panose="02040503050406030204" pitchFamily="18" charset="0"/>
                <a:ea typeface="Cambria" panose="02040503050406030204" pitchFamily="18" charset="0"/>
              </a:rPr>
              <a:t>- Temperature in April: 10° - 20° Celsius</a:t>
            </a:r>
          </a:p>
          <a:p>
            <a:pPr marL="270510"/>
            <a:r>
              <a:rPr lang="en-US" sz="1200" dirty="0">
                <a:effectLst/>
                <a:latin typeface="Cambria" panose="02040503050406030204" pitchFamily="18" charset="0"/>
                <a:ea typeface="Cambria" panose="02040503050406030204" pitchFamily="18" charset="0"/>
              </a:rPr>
              <a:t>- Electrical socket: The electric socket used is </a:t>
            </a:r>
          </a:p>
          <a:p>
            <a:pPr marL="270510"/>
            <a:r>
              <a:rPr lang="en-US" sz="1200" dirty="0">
                <a:effectLst/>
                <a:latin typeface="Cambria" panose="02040503050406030204" pitchFamily="18" charset="0"/>
                <a:ea typeface="Cambria" panose="02040503050406030204" pitchFamily="18" charset="0"/>
              </a:rPr>
              <a:t>   the European CEE7/7 "Shuko" wall outlet</a:t>
            </a:r>
          </a:p>
          <a:p>
            <a:r>
              <a:rPr lang="en-US" sz="1200" dirty="0">
                <a:effectLst/>
                <a:latin typeface="Cambria" panose="02040503050406030204" pitchFamily="18" charset="0"/>
                <a:ea typeface="Cambria" panose="02040503050406030204" pitchFamily="18" charset="0"/>
                <a:cs typeface="Calibri" panose="020F0502020204030204" pitchFamily="34" charset="0"/>
              </a:rPr>
              <a:t>       - Tap water is drinkable</a:t>
            </a:r>
            <a:endParaRPr lang="en-US" sz="1200" dirty="0">
              <a:latin typeface="Cambria" panose="02040503050406030204" pitchFamily="18" charset="0"/>
              <a:ea typeface="Cambria" panose="02040503050406030204" pitchFamily="18" charset="0"/>
            </a:endParaRPr>
          </a:p>
        </p:txBody>
      </p:sp>
      <p:sp>
        <p:nvSpPr>
          <p:cNvPr id="2" name="Title 1">
            <a:extLst>
              <a:ext uri="{FF2B5EF4-FFF2-40B4-BE49-F238E27FC236}">
                <a16:creationId xmlns:a16="http://schemas.microsoft.com/office/drawing/2014/main" id="{255BDB8E-BCD6-E8BD-8F45-1A1FF68B79B7}"/>
              </a:ext>
            </a:extLst>
          </p:cNvPr>
          <p:cNvSpPr>
            <a:spLocks noGrp="1"/>
          </p:cNvSpPr>
          <p:nvPr>
            <p:ph type="title"/>
          </p:nvPr>
        </p:nvSpPr>
        <p:spPr>
          <a:xfrm>
            <a:off x="2511870" y="505582"/>
            <a:ext cx="4319753" cy="584200"/>
          </a:xfrm>
        </p:spPr>
        <p:txBody>
          <a:bodyPr>
            <a:normAutofit/>
          </a:bodyPr>
          <a:lstStyle/>
          <a:p>
            <a:pPr algn="ctr"/>
            <a:r>
              <a:rPr lang="fr-FR" sz="2400" b="1" dirty="0">
                <a:solidFill>
                  <a:srgbClr val="1F497D"/>
                </a:solidFill>
                <a:effectLst/>
                <a:latin typeface="Cambria" panose="02040503050406030204" pitchFamily="18" charset="0"/>
                <a:ea typeface="Calibri" panose="020F0502020204030204" pitchFamily="34" charset="0"/>
                <a:cs typeface="Calibri" panose="020F0502020204030204" pitchFamily="34" charset="0"/>
              </a:rPr>
              <a:t>MEDICAL/</a:t>
            </a:r>
            <a:r>
              <a:rPr lang="fr-FR" sz="2400" b="1" dirty="0" err="1">
                <a:solidFill>
                  <a:srgbClr val="1F497D"/>
                </a:solidFill>
                <a:effectLst/>
                <a:latin typeface="Cambria" panose="02040503050406030204" pitchFamily="18" charset="0"/>
                <a:ea typeface="Calibri" panose="020F0502020204030204" pitchFamily="34" charset="0"/>
                <a:cs typeface="Calibri" panose="020F0502020204030204" pitchFamily="34" charset="0"/>
              </a:rPr>
              <a:t>other</a:t>
            </a:r>
            <a:r>
              <a:rPr lang="fr-FR" sz="2400" b="1" dirty="0">
                <a:solidFill>
                  <a:srgbClr val="1F497D"/>
                </a:solidFill>
                <a:effectLst/>
                <a:latin typeface="Cambria" panose="02040503050406030204" pitchFamily="18" charset="0"/>
                <a:ea typeface="Calibri" panose="020F0502020204030204" pitchFamily="34" charset="0"/>
                <a:cs typeface="Calibri" panose="020F0502020204030204" pitchFamily="34" charset="0"/>
              </a:rPr>
              <a:t> information</a:t>
            </a:r>
            <a:endParaRPr lang="en-US" sz="2400" b="1" dirty="0"/>
          </a:p>
        </p:txBody>
      </p:sp>
      <p:sp>
        <p:nvSpPr>
          <p:cNvPr id="6" name="Pentagon 5"/>
          <p:cNvSpPr/>
          <p:nvPr/>
        </p:nvSpPr>
        <p:spPr>
          <a:xfrm rot="10800000">
            <a:off x="6078331" y="1194285"/>
            <a:ext cx="2438651" cy="957942"/>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4" name="TextBox 3"/>
          <p:cNvSpPr txBox="1"/>
          <p:nvPr/>
        </p:nvSpPr>
        <p:spPr>
          <a:xfrm>
            <a:off x="6509782" y="1194283"/>
            <a:ext cx="1876571" cy="1292662"/>
          </a:xfrm>
          <a:prstGeom prst="rect">
            <a:avLst/>
          </a:prstGeom>
          <a:noFill/>
        </p:spPr>
        <p:txBody>
          <a:bodyPr wrap="square" rtlCol="0">
            <a:spAutoFit/>
          </a:bodyPr>
          <a:lstStyle/>
          <a:p>
            <a:pPr lvl="0"/>
            <a:r>
              <a:rPr lang="sr-Latn-BA" sz="1200" dirty="0">
                <a:solidFill>
                  <a:schemeClr val="bg1"/>
                </a:solidFill>
                <a:latin typeface="Cambria" panose="02040503050406030204" pitchFamily="18" charset="0"/>
                <a:ea typeface="Cambria" panose="02040503050406030204" pitchFamily="18" charset="0"/>
              </a:rPr>
              <a:t>Accredited persons will receive 3 meals per day:</a:t>
            </a:r>
            <a:endParaRPr lang="en-US" sz="1200" dirty="0">
              <a:solidFill>
                <a:schemeClr val="bg1"/>
              </a:solidFill>
              <a:latin typeface="Cambria" panose="02040503050406030204" pitchFamily="18" charset="0"/>
              <a:ea typeface="Cambria" panose="02040503050406030204" pitchFamily="18" charset="0"/>
            </a:endParaRPr>
          </a:p>
          <a:p>
            <a:pPr lvl="0"/>
            <a:r>
              <a:rPr lang="sr-Latn-BA" sz="1200" dirty="0">
                <a:solidFill>
                  <a:schemeClr val="bg1"/>
                </a:solidFill>
                <a:latin typeface="Cambria" panose="02040503050406030204" pitchFamily="18" charset="0"/>
                <a:ea typeface="Cambria" panose="02040503050406030204" pitchFamily="18" charset="0"/>
                <a:cs typeface="SymbolMT"/>
              </a:rPr>
              <a:t>• </a:t>
            </a:r>
            <a:r>
              <a:rPr lang="sr-Latn-BA" sz="1200" dirty="0">
                <a:solidFill>
                  <a:schemeClr val="bg1"/>
                </a:solidFill>
                <a:latin typeface="Cambria" panose="02040503050406030204" pitchFamily="18" charset="0"/>
                <a:ea typeface="Cambria" panose="02040503050406030204" pitchFamily="18" charset="0"/>
              </a:rPr>
              <a:t>Breakfast</a:t>
            </a:r>
            <a:endParaRPr lang="en-US" sz="1200" dirty="0">
              <a:solidFill>
                <a:schemeClr val="bg1"/>
              </a:solidFill>
              <a:latin typeface="Cambria" panose="02040503050406030204" pitchFamily="18" charset="0"/>
              <a:ea typeface="Cambria" panose="02040503050406030204" pitchFamily="18" charset="0"/>
            </a:endParaRPr>
          </a:p>
          <a:p>
            <a:pPr lvl="0"/>
            <a:r>
              <a:rPr lang="sr-Latn-BA" sz="1200" dirty="0">
                <a:solidFill>
                  <a:schemeClr val="bg1"/>
                </a:solidFill>
                <a:latin typeface="Cambria" panose="02040503050406030204" pitchFamily="18" charset="0"/>
                <a:ea typeface="Cambria" panose="02040503050406030204" pitchFamily="18" charset="0"/>
                <a:cs typeface="SymbolMT"/>
              </a:rPr>
              <a:t>• </a:t>
            </a:r>
            <a:r>
              <a:rPr lang="sr-Latn-BA" sz="1200" dirty="0">
                <a:solidFill>
                  <a:schemeClr val="bg1"/>
                </a:solidFill>
                <a:latin typeface="Cambria" panose="02040503050406030204" pitchFamily="18" charset="0"/>
                <a:ea typeface="Cambria" panose="02040503050406030204" pitchFamily="18" charset="0"/>
              </a:rPr>
              <a:t>Lunch</a:t>
            </a:r>
            <a:endParaRPr lang="en-US" sz="1200" dirty="0">
              <a:solidFill>
                <a:schemeClr val="bg1"/>
              </a:solidFill>
              <a:latin typeface="Cambria" panose="02040503050406030204" pitchFamily="18" charset="0"/>
              <a:ea typeface="Cambria" panose="02040503050406030204" pitchFamily="18" charset="0"/>
            </a:endParaRPr>
          </a:p>
          <a:p>
            <a:pPr lvl="0"/>
            <a:r>
              <a:rPr lang="sr-Latn-BA" sz="1200" dirty="0">
                <a:solidFill>
                  <a:schemeClr val="bg1"/>
                </a:solidFill>
                <a:latin typeface="Cambria" panose="02040503050406030204" pitchFamily="18" charset="0"/>
                <a:ea typeface="Cambria" panose="02040503050406030204" pitchFamily="18" charset="0"/>
                <a:cs typeface="SymbolMT"/>
              </a:rPr>
              <a:t>• </a:t>
            </a:r>
            <a:r>
              <a:rPr lang="sr-Latn-BA" sz="1200" dirty="0">
                <a:solidFill>
                  <a:schemeClr val="bg1"/>
                </a:solidFill>
                <a:latin typeface="Cambria" panose="02040503050406030204" pitchFamily="18" charset="0"/>
                <a:ea typeface="Cambria" panose="02040503050406030204" pitchFamily="18" charset="0"/>
              </a:rPr>
              <a:t>Dinner</a:t>
            </a:r>
            <a:endParaRPr lang="en-US" sz="1200" dirty="0">
              <a:solidFill>
                <a:schemeClr val="bg1"/>
              </a:solidFill>
              <a:latin typeface="Cambria" panose="02040503050406030204" pitchFamily="18" charset="0"/>
              <a:ea typeface="Cambria" panose="02040503050406030204" pitchFamily="18" charset="0"/>
            </a:endParaRPr>
          </a:p>
          <a:p>
            <a:endParaRPr lang="en-US" dirty="0">
              <a:solidFill>
                <a:schemeClr val="bg1"/>
              </a:solidFill>
            </a:endParaRPr>
          </a:p>
        </p:txBody>
      </p:sp>
      <p:sp>
        <p:nvSpPr>
          <p:cNvPr id="10" name="TextBox 9"/>
          <p:cNvSpPr txBox="1"/>
          <p:nvPr/>
        </p:nvSpPr>
        <p:spPr>
          <a:xfrm>
            <a:off x="5433027" y="2753588"/>
            <a:ext cx="2388389" cy="553998"/>
          </a:xfrm>
          <a:prstGeom prst="rect">
            <a:avLst/>
          </a:prstGeom>
          <a:noFill/>
        </p:spPr>
        <p:txBody>
          <a:bodyPr wrap="square" rtlCol="0">
            <a:spAutoFit/>
          </a:bodyPr>
          <a:lstStyle/>
          <a:p>
            <a:pPr lvl="0"/>
            <a:r>
              <a:rPr lang="fr-FR" sz="1200" b="1" kern="0" dirty="0">
                <a:solidFill>
                  <a:srgbClr val="1F497D"/>
                </a:solidFill>
                <a:latin typeface="Cambria" panose="02040503050406030204" pitchFamily="18" charset="0"/>
                <a:ea typeface="Cambria" panose="02040503050406030204" pitchFamily="18" charset="0"/>
              </a:rPr>
              <a:t>MEDIA AND COMMUNICATION</a:t>
            </a:r>
            <a:endParaRPr lang="en-US" sz="1200" b="1" kern="0" dirty="0">
              <a:solidFill>
                <a:prstClr val="black"/>
              </a:solidFill>
              <a:latin typeface="Cambria" panose="02040503050406030204" pitchFamily="18" charset="0"/>
              <a:ea typeface="Cambria" panose="02040503050406030204" pitchFamily="18" charset="0"/>
            </a:endParaRPr>
          </a:p>
          <a:p>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567777109"/>
              </p:ext>
            </p:extLst>
          </p:nvPr>
        </p:nvGraphicFramePr>
        <p:xfrm>
          <a:off x="4459058" y="3086666"/>
          <a:ext cx="4049485" cy="2121926"/>
        </p:xfrm>
        <a:graphic>
          <a:graphicData uri="http://schemas.openxmlformats.org/drawingml/2006/table">
            <a:tbl>
              <a:tblPr firstRow="1" bandRow="1">
                <a:tableStyleId>{5C22544A-7EE6-4342-B048-85BDC9FD1C3A}</a:tableStyleId>
              </a:tblPr>
              <a:tblGrid>
                <a:gridCol w="4049485">
                  <a:extLst>
                    <a:ext uri="{9D8B030D-6E8A-4147-A177-3AD203B41FA5}">
                      <a16:colId xmlns:a16="http://schemas.microsoft.com/office/drawing/2014/main" val="960689709"/>
                    </a:ext>
                  </a:extLst>
                </a:gridCol>
              </a:tblGrid>
              <a:tr h="833401">
                <a:tc>
                  <a:txBody>
                    <a:bodyPr/>
                    <a:lstStyle/>
                    <a:p>
                      <a:endParaRPr lang="en-US" dirty="0"/>
                    </a:p>
                  </a:txBody>
                  <a:tcPr/>
                </a:tc>
                <a:extLst>
                  <a:ext uri="{0D108BD9-81ED-4DB2-BD59-A6C34878D82A}">
                    <a16:rowId xmlns:a16="http://schemas.microsoft.com/office/drawing/2014/main" val="2550249540"/>
                  </a:ext>
                </a:extLst>
              </a:tr>
              <a:tr h="1288525">
                <a:tc>
                  <a:txBody>
                    <a:bodyPr/>
                    <a:lstStyle/>
                    <a:p>
                      <a:endParaRPr lang="en-US" dirty="0"/>
                    </a:p>
                  </a:txBody>
                  <a:tcPr/>
                </a:tc>
                <a:extLst>
                  <a:ext uri="{0D108BD9-81ED-4DB2-BD59-A6C34878D82A}">
                    <a16:rowId xmlns:a16="http://schemas.microsoft.com/office/drawing/2014/main" val="2157018438"/>
                  </a:ext>
                </a:extLst>
              </a:tr>
            </a:tbl>
          </a:graphicData>
        </a:graphic>
      </p:graphicFrame>
      <p:sp>
        <p:nvSpPr>
          <p:cNvPr id="7" name="TextBox 6"/>
          <p:cNvSpPr txBox="1"/>
          <p:nvPr/>
        </p:nvSpPr>
        <p:spPr>
          <a:xfrm>
            <a:off x="4484345" y="4029141"/>
            <a:ext cx="3998910" cy="1292662"/>
          </a:xfrm>
          <a:prstGeom prst="rect">
            <a:avLst/>
          </a:prstGeom>
          <a:noFill/>
        </p:spPr>
        <p:txBody>
          <a:bodyPr wrap="square" rtlCol="0">
            <a:spAutoFit/>
          </a:bodyPr>
          <a:lstStyle/>
          <a:p>
            <a:pPr marL="93663" lvl="0">
              <a:spcBef>
                <a:spcPts val="580"/>
              </a:spcBef>
              <a:buFont typeface="Symbol" panose="05050102010706020507" pitchFamily="18" charset="2"/>
              <a:buChar char=""/>
            </a:pPr>
            <a:r>
              <a:rPr lang="sr-Latn-BA" sz="1200" dirty="0">
                <a:solidFill>
                  <a:schemeClr val="accent1">
                    <a:lumMod val="50000"/>
                  </a:schemeClr>
                </a:solidFill>
                <a:latin typeface="Cambria" panose="02040503050406030204" pitchFamily="18" charset="0"/>
                <a:ea typeface="Cambria" panose="02040503050406030204" pitchFamily="18" charset="0"/>
              </a:rPr>
              <a:t>Follow the official </a:t>
            </a:r>
            <a:r>
              <a:rPr lang="en-US" sz="1200" dirty="0">
                <a:solidFill>
                  <a:schemeClr val="accent1">
                    <a:lumMod val="50000"/>
                  </a:schemeClr>
                </a:solidFill>
                <a:latin typeface="Cambria" panose="02040503050406030204" pitchFamily="18" charset="0"/>
                <a:ea typeface="Cambria" panose="02040503050406030204" pitchFamily="18" charset="0"/>
              </a:rPr>
              <a:t>Instagram</a:t>
            </a:r>
            <a:r>
              <a:rPr lang="sr-Latn-BA" sz="1200" dirty="0">
                <a:solidFill>
                  <a:schemeClr val="accent1">
                    <a:lumMod val="50000"/>
                  </a:schemeClr>
                </a:solidFill>
                <a:latin typeface="Cambria" panose="02040503050406030204" pitchFamily="18" charset="0"/>
                <a:ea typeface="Cambria" panose="02040503050406030204" pitchFamily="18" charset="0"/>
              </a:rPr>
              <a:t> page/and other social networks </a:t>
            </a:r>
            <a:endParaRPr lang="en-US" sz="1200" dirty="0">
              <a:solidFill>
                <a:schemeClr val="accent1">
                  <a:lumMod val="50000"/>
                </a:schemeClr>
              </a:solidFill>
              <a:latin typeface="Cambria" panose="02040503050406030204" pitchFamily="18" charset="0"/>
              <a:ea typeface="Cambria" panose="02040503050406030204" pitchFamily="18" charset="0"/>
            </a:endParaRPr>
          </a:p>
          <a:p>
            <a:pPr marL="93663" lvl="0">
              <a:buFont typeface="Symbol" panose="05050102010706020507" pitchFamily="18" charset="2"/>
              <a:buChar char=""/>
            </a:pPr>
            <a:r>
              <a:rPr lang="sr-Latn-BA" sz="1200" dirty="0">
                <a:solidFill>
                  <a:schemeClr val="accent1">
                    <a:lumMod val="50000"/>
                  </a:schemeClr>
                </a:solidFill>
                <a:latin typeface="Cambria" panose="02040503050406030204" pitchFamily="18" charset="0"/>
                <a:ea typeface="Cambria" panose="02040503050406030204" pitchFamily="18" charset="0"/>
              </a:rPr>
              <a:t>Use the official ESSF hashtags</a:t>
            </a:r>
            <a:endParaRPr lang="en-US" sz="1200" dirty="0">
              <a:solidFill>
                <a:schemeClr val="accent1">
                  <a:lumMod val="50000"/>
                </a:schemeClr>
              </a:solidFill>
              <a:latin typeface="Cambria" panose="02040503050406030204" pitchFamily="18" charset="0"/>
              <a:ea typeface="Cambria" panose="02040503050406030204" pitchFamily="18" charset="0"/>
            </a:endParaRPr>
          </a:p>
          <a:p>
            <a:pPr marL="93663" lvl="0">
              <a:buFont typeface="Symbol" panose="05050102010706020507" pitchFamily="18" charset="2"/>
              <a:buChar char=""/>
            </a:pPr>
            <a:r>
              <a:rPr lang="sr-Latn-BA" sz="1200" dirty="0">
                <a:solidFill>
                  <a:schemeClr val="accent1">
                    <a:lumMod val="50000"/>
                  </a:schemeClr>
                </a:solidFill>
                <a:latin typeface="Cambria" panose="02040503050406030204" pitchFamily="18" charset="0"/>
                <a:ea typeface="Cambria" panose="02040503050406030204" pitchFamily="18" charset="0"/>
              </a:rPr>
              <a:t>Follow news on ESSF’s website</a:t>
            </a:r>
            <a:endParaRPr lang="en-US" sz="1200" dirty="0">
              <a:solidFill>
                <a:schemeClr val="accent1">
                  <a:lumMod val="50000"/>
                </a:schemeClr>
              </a:solidFill>
              <a:latin typeface="Cambria" panose="02040503050406030204" pitchFamily="18" charset="0"/>
              <a:ea typeface="Cambria" panose="02040503050406030204" pitchFamily="18" charset="0"/>
            </a:endParaRPr>
          </a:p>
          <a:p>
            <a:pPr marL="93663" lvl="0">
              <a:buFont typeface="Symbol" panose="05050102010706020507" pitchFamily="18" charset="2"/>
              <a:buChar char=""/>
            </a:pPr>
            <a:r>
              <a:rPr lang="sr-Latn-BA" sz="1200" dirty="0">
                <a:solidFill>
                  <a:schemeClr val="accent1">
                    <a:lumMod val="50000"/>
                  </a:schemeClr>
                </a:solidFill>
                <a:latin typeface="Cambria" panose="02040503050406030204" pitchFamily="18" charset="0"/>
                <a:ea typeface="Cambria" panose="02040503050406030204" pitchFamily="18" charset="0"/>
              </a:rPr>
              <a:t>Share ESSF content on your national federation’s profile</a:t>
            </a:r>
            <a:endParaRPr lang="de-DE" sz="1200" dirty="0">
              <a:solidFill>
                <a:schemeClr val="accent1">
                  <a:lumMod val="50000"/>
                </a:schemeClr>
              </a:solidFill>
              <a:latin typeface="Cambria" panose="02040503050406030204" pitchFamily="18" charset="0"/>
              <a:ea typeface="Cambria" panose="02040503050406030204" pitchFamily="18" charset="0"/>
            </a:endParaRPr>
          </a:p>
          <a:p>
            <a:endParaRPr lang="en-US" dirty="0">
              <a:solidFill>
                <a:schemeClr val="accent1">
                  <a:lumMod val="50000"/>
                </a:schemeClr>
              </a:solidFill>
            </a:endParaRPr>
          </a:p>
        </p:txBody>
      </p:sp>
      <p:sp>
        <p:nvSpPr>
          <p:cNvPr id="11" name="TextBox 10"/>
          <p:cNvSpPr txBox="1"/>
          <p:nvPr/>
        </p:nvSpPr>
        <p:spPr>
          <a:xfrm>
            <a:off x="4652478" y="3166287"/>
            <a:ext cx="3733875" cy="523220"/>
          </a:xfrm>
          <a:prstGeom prst="rect">
            <a:avLst/>
          </a:prstGeom>
          <a:noFill/>
        </p:spPr>
        <p:txBody>
          <a:bodyPr wrap="square" rtlCol="0">
            <a:spAutoFit/>
          </a:bodyPr>
          <a:lstStyle/>
          <a:p>
            <a:r>
              <a:rPr lang="sr-Latn-BA" sz="1400" dirty="0">
                <a:latin typeface="Cambria" panose="02040503050406030204" pitchFamily="18" charset="0"/>
                <a:ea typeface="Cambria" panose="02040503050406030204" pitchFamily="18" charset="0"/>
              </a:rPr>
              <a:t>We would love for you to help us support the young athletes participating at ESSF events.</a:t>
            </a:r>
            <a:endParaRPr lang="en-US" dirty="0"/>
          </a:p>
        </p:txBody>
      </p:sp>
    </p:spTree>
    <p:extLst>
      <p:ext uri="{BB962C8B-B14F-4D97-AF65-F5344CB8AC3E}">
        <p14:creationId xmlns:p14="http://schemas.microsoft.com/office/powerpoint/2010/main" val="3576577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9518" r="9518"/>
          <a:stretch>
            <a:fillRect/>
          </a:stretch>
        </p:blipFill>
        <p:spPr>
          <a:xfrm>
            <a:off x="4676502" y="1181101"/>
            <a:ext cx="3154107" cy="21568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 Placeholder 3"/>
          <p:cNvSpPr>
            <a:spLocks noGrp="1"/>
          </p:cNvSpPr>
          <p:nvPr>
            <p:ph type="body" sz="half" idx="2"/>
          </p:nvPr>
        </p:nvSpPr>
        <p:spPr>
          <a:xfrm>
            <a:off x="1100971" y="1181101"/>
            <a:ext cx="3479342" cy="2958638"/>
          </a:xfrm>
        </p:spPr>
        <p:txBody>
          <a:bodyPr>
            <a:normAutofit fontScale="55000" lnSpcReduction="20000"/>
          </a:bodyPr>
          <a:lstStyle/>
          <a:p>
            <a:pPr algn="just">
              <a:lnSpc>
                <a:spcPct val="100000"/>
              </a:lnSpc>
              <a:spcBef>
                <a:spcPts val="0"/>
              </a:spcBef>
            </a:pPr>
            <a:r>
              <a:rPr lang="en-GB" sz="2500" b="1" i="1" dirty="0">
                <a:latin typeface="Cambria" panose="02040503050406030204" pitchFamily="18" charset="0"/>
                <a:ea typeface="Cambria" panose="02040503050406030204" pitchFamily="18" charset="0"/>
                <a:cs typeface="Arial" panose="020B0604020202020204" pitchFamily="34" charset="0"/>
              </a:rPr>
              <a:t>Dear ESSF and ISF Europe Members, </a:t>
            </a:r>
          </a:p>
          <a:p>
            <a:pPr algn="just">
              <a:lnSpc>
                <a:spcPct val="100000"/>
              </a:lnSpc>
              <a:spcBef>
                <a:spcPts val="0"/>
              </a:spcBef>
            </a:pPr>
            <a:r>
              <a:rPr lang="en-GB" sz="2500" b="1" i="1" dirty="0">
                <a:latin typeface="Cambria" panose="02040503050406030204" pitchFamily="18" charset="0"/>
                <a:ea typeface="Cambria" panose="02040503050406030204" pitchFamily="18" charset="0"/>
                <a:cs typeface="Arial" panose="020B0604020202020204" pitchFamily="34" charset="0"/>
              </a:rPr>
              <a:t>Dear Participants, </a:t>
            </a:r>
          </a:p>
          <a:p>
            <a:pPr algn="just">
              <a:lnSpc>
                <a:spcPct val="100000"/>
              </a:lnSpc>
              <a:spcBef>
                <a:spcPts val="0"/>
              </a:spcBef>
            </a:pPr>
            <a:r>
              <a:rPr lang="sr-Cyrl-BA" sz="2000" b="1" dirty="0">
                <a:latin typeface="Cambria" panose="02040503050406030204" pitchFamily="18" charset="0"/>
                <a:ea typeface="Cambria" panose="02040503050406030204" pitchFamily="18" charset="0"/>
                <a:cs typeface="Arial" panose="020B0604020202020204" pitchFamily="34" charset="0"/>
              </a:rPr>
              <a:t> </a:t>
            </a:r>
            <a:endParaRPr lang="en-US" sz="2000" b="1" dirty="0">
              <a:latin typeface="Cambria" panose="02040503050406030204" pitchFamily="18" charset="0"/>
              <a:ea typeface="Cambria" panose="02040503050406030204" pitchFamily="18" charset="0"/>
              <a:cs typeface="Arial" panose="020B0604020202020204" pitchFamily="34" charset="0"/>
            </a:endParaRPr>
          </a:p>
          <a:p>
            <a:pPr>
              <a:lnSpc>
                <a:spcPct val="100000"/>
              </a:lnSpc>
            </a:pPr>
            <a:r>
              <a:rPr lang="sr-Latn-RS" sz="2500" i="1" dirty="0">
                <a:latin typeface="Cambria" panose="02040503050406030204" pitchFamily="18" charset="0"/>
                <a:ea typeface="Cambria" panose="02040503050406030204" pitchFamily="18" charset="0"/>
              </a:rPr>
              <a:t>I’m proud to represent the European School Sports Federation (ESSF), an organization dedicated to promoting school sports across Europe. </a:t>
            </a:r>
          </a:p>
          <a:p>
            <a:pPr>
              <a:lnSpc>
                <a:spcPct val="100000"/>
              </a:lnSpc>
            </a:pPr>
            <a:r>
              <a:rPr lang="sr-Latn-RS" sz="2500" i="1" dirty="0">
                <a:latin typeface="Cambria" panose="02040503050406030204" pitchFamily="18" charset="0"/>
                <a:ea typeface="Cambria" panose="02040503050406030204" pitchFamily="18" charset="0"/>
              </a:rPr>
              <a:t>Our mission is to inspire and empower you by providing opportunities to engage in competitive sports, fostering values such as teamwork, respect, and fair play.</a:t>
            </a:r>
          </a:p>
          <a:p>
            <a:r>
              <a:rPr lang="sr-Cyrl-BA" dirty="0">
                <a:latin typeface="Cambria" panose="02040503050406030204" pitchFamily="18" charset="0"/>
                <a:ea typeface="Cambria" panose="02040503050406030204" pitchFamily="18" charset="0"/>
              </a:rPr>
              <a:t> </a:t>
            </a:r>
            <a:endParaRPr lang="sr-Latn-RS" dirty="0">
              <a:latin typeface="Cambria" panose="02040503050406030204" pitchFamily="18" charset="0"/>
              <a:ea typeface="Cambria" panose="02040503050406030204" pitchFamily="18" charset="0"/>
            </a:endParaRPr>
          </a:p>
          <a:p>
            <a:r>
              <a:rPr lang="sr-Cyrl-BA" dirty="0">
                <a:latin typeface="Cambria" panose="02040503050406030204" pitchFamily="18" charset="0"/>
                <a:ea typeface="Cambria" panose="02040503050406030204" pitchFamily="18" charset="0"/>
              </a:rPr>
              <a:t> </a:t>
            </a:r>
            <a:endParaRPr lang="sr-Latn-RS" dirty="0">
              <a:latin typeface="Cambria" panose="02040503050406030204" pitchFamily="18" charset="0"/>
              <a:ea typeface="Cambria" panose="02040503050406030204" pitchFamily="18" charset="0"/>
            </a:endParaRPr>
          </a:p>
          <a:p>
            <a:r>
              <a:rPr lang="sr-Cyrl-BA" dirty="0">
                <a:latin typeface="Cambria" panose="02040503050406030204" pitchFamily="18" charset="0"/>
                <a:ea typeface="Cambria" panose="02040503050406030204" pitchFamily="18" charset="0"/>
              </a:rPr>
              <a:t>       </a:t>
            </a:r>
            <a:r>
              <a:rPr lang="fr-FR" dirty="0">
                <a:latin typeface="Cambria" panose="02040503050406030204" pitchFamily="18" charset="0"/>
                <a:ea typeface="Cambria" panose="02040503050406030204" pitchFamily="18" charset="0"/>
              </a:rPr>
              <a:t>            					</a:t>
            </a:r>
            <a:endParaRPr lang="en-US" sz="1200" b="1" dirty="0">
              <a:latin typeface="Cambria" panose="02040503050406030204" pitchFamily="18" charset="0"/>
              <a:ea typeface="Cambria" panose="02040503050406030204" pitchFamily="18" charset="0"/>
              <a:cs typeface="Arial" panose="020B0604020202020204" pitchFamily="34" charset="0"/>
            </a:endParaRPr>
          </a:p>
        </p:txBody>
      </p:sp>
      <p:sp>
        <p:nvSpPr>
          <p:cNvPr id="8" name="TextBox 7"/>
          <p:cNvSpPr txBox="1"/>
          <p:nvPr/>
        </p:nvSpPr>
        <p:spPr>
          <a:xfrm>
            <a:off x="2420983" y="5464990"/>
            <a:ext cx="5540255" cy="523220"/>
          </a:xfrm>
          <a:prstGeom prst="rect">
            <a:avLst/>
          </a:prstGeom>
          <a:noFill/>
        </p:spPr>
        <p:txBody>
          <a:bodyPr wrap="square" rtlCol="0">
            <a:spAutoFit/>
          </a:bodyPr>
          <a:lstStyle/>
          <a:p>
            <a:pPr algn="r"/>
            <a:r>
              <a:rPr lang="fr-FR" sz="1400" i="1" dirty="0" err="1">
                <a:latin typeface="Cambria" panose="02040503050406030204" pitchFamily="18" charset="0"/>
                <a:ea typeface="Calibri" panose="020F0502020204030204" pitchFamily="34" charset="0"/>
              </a:rPr>
              <a:t>Željko</a:t>
            </a:r>
            <a:r>
              <a:rPr lang="fr-FR" sz="1400" i="1" dirty="0">
                <a:latin typeface="Cambria" panose="02040503050406030204" pitchFamily="18" charset="0"/>
                <a:ea typeface="Calibri" panose="020F0502020204030204" pitchFamily="34" charset="0"/>
              </a:rPr>
              <a:t> </a:t>
            </a:r>
            <a:r>
              <a:rPr lang="fr-FR" sz="1400" i="1" dirty="0" err="1">
                <a:latin typeface="Cambria" panose="02040503050406030204" pitchFamily="18" charset="0"/>
                <a:ea typeface="Calibri" panose="020F0502020204030204" pitchFamily="34" charset="0"/>
              </a:rPr>
              <a:t>Tanasković</a:t>
            </a:r>
            <a:r>
              <a:rPr lang="fr-FR" sz="1400" i="1" dirty="0">
                <a:latin typeface="Cambria" panose="02040503050406030204" pitchFamily="18" charset="0"/>
                <a:ea typeface="Calibri" panose="020F0502020204030204" pitchFamily="34" charset="0"/>
              </a:rPr>
              <a:t>, </a:t>
            </a:r>
            <a:endParaRPr lang="en-US" sz="1400" dirty="0">
              <a:latin typeface="Calibri" panose="020F0502020204030204" pitchFamily="34" charset="0"/>
              <a:ea typeface="Calibri" panose="020F0502020204030204" pitchFamily="34" charset="0"/>
            </a:endParaRPr>
          </a:p>
          <a:p>
            <a:pPr algn="r"/>
            <a:r>
              <a:rPr lang="fr-FR" sz="1400" i="1" dirty="0">
                <a:latin typeface="Cambria" panose="02040503050406030204" pitchFamily="18" charset="0"/>
                <a:ea typeface="Calibri" panose="020F0502020204030204" pitchFamily="34" charset="0"/>
              </a:rPr>
              <a:t>                                                                                                 ESSF </a:t>
            </a:r>
            <a:r>
              <a:rPr lang="fr-FR" sz="1400" i="1" dirty="0" err="1">
                <a:latin typeface="Cambria" panose="02040503050406030204" pitchFamily="18" charset="0"/>
                <a:ea typeface="Calibri" panose="020F0502020204030204" pitchFamily="34" charset="0"/>
              </a:rPr>
              <a:t>President</a:t>
            </a:r>
            <a:endParaRPr lang="en-US" sz="1400" dirty="0">
              <a:latin typeface="Calibri" panose="020F0502020204030204" pitchFamily="34" charset="0"/>
              <a:ea typeface="Calibri" panose="020F0502020204030204" pitchFamily="34" charset="0"/>
            </a:endParaRPr>
          </a:p>
        </p:txBody>
      </p:sp>
      <p:sp>
        <p:nvSpPr>
          <p:cNvPr id="2" name="Rectangle 1"/>
          <p:cNvSpPr/>
          <p:nvPr/>
        </p:nvSpPr>
        <p:spPr>
          <a:xfrm>
            <a:off x="1100971" y="3433665"/>
            <a:ext cx="6860267" cy="2031325"/>
          </a:xfrm>
          <a:prstGeom prst="rect">
            <a:avLst/>
          </a:prstGeom>
        </p:spPr>
        <p:txBody>
          <a:bodyPr wrap="square">
            <a:spAutoFit/>
          </a:bodyPr>
          <a:lstStyle/>
          <a:p>
            <a:r>
              <a:rPr lang="sr-Latn-RS" sz="1400" i="1" dirty="0">
                <a:latin typeface="Cambria" panose="02040503050406030204" pitchFamily="18" charset="0"/>
                <a:ea typeface="Cambria" panose="02040503050406030204" pitchFamily="18" charset="0"/>
              </a:rPr>
              <a:t>ESSF is making efforts to organize a variety of events and competitions that bring together students from diverse backgrounds, encouraging not only your athletic excellence but also your personal growth and cultural exchange. </a:t>
            </a:r>
            <a:endParaRPr lang="en-US" sz="1400" i="1" dirty="0">
              <a:latin typeface="Cambria" panose="02040503050406030204" pitchFamily="18" charset="0"/>
              <a:ea typeface="Cambria" panose="02040503050406030204" pitchFamily="18" charset="0"/>
            </a:endParaRPr>
          </a:p>
          <a:p>
            <a:endParaRPr lang="sr-Latn-RS" sz="1400" i="1" dirty="0">
              <a:latin typeface="Cambria" panose="02040503050406030204" pitchFamily="18" charset="0"/>
              <a:ea typeface="Cambria" panose="02040503050406030204" pitchFamily="18" charset="0"/>
            </a:endParaRPr>
          </a:p>
          <a:p>
            <a:r>
              <a:rPr lang="sr-Latn-RS" sz="1400" i="1" dirty="0">
                <a:latin typeface="Cambria" panose="02040503050406030204" pitchFamily="18" charset="0"/>
                <a:ea typeface="Cambria" panose="02040503050406030204" pitchFamily="18" charset="0"/>
              </a:rPr>
              <a:t>Through our initiatives, we aim to enhance your educational experience, emphasizing the importance of physical activity, healthy lifestyles, and lifelong friendships.</a:t>
            </a:r>
          </a:p>
          <a:p>
            <a:r>
              <a:rPr lang="sr-Latn-RS" sz="1400" i="1" dirty="0">
                <a:latin typeface="Cambria" panose="02040503050406030204" pitchFamily="18" charset="0"/>
                <a:ea typeface="Cambria" panose="02040503050406030204" pitchFamily="18" charset="0"/>
              </a:rPr>
              <a:t>I invite each of you to join us as we continue to champion the spirit of school sports and create unforgettable experiences for the youth of Europe! Your energy and enthusiasm are what make this journey truly special. Let’s make it unforgettable together!</a:t>
            </a:r>
          </a:p>
        </p:txBody>
      </p:sp>
      <p:sp>
        <p:nvSpPr>
          <p:cNvPr id="3" name="TextBox 2">
            <a:extLst>
              <a:ext uri="{FF2B5EF4-FFF2-40B4-BE49-F238E27FC236}">
                <a16:creationId xmlns:a16="http://schemas.microsoft.com/office/drawing/2014/main" id="{6713A55E-095E-2BA0-AEC0-9EBC7D6F383A}"/>
              </a:ext>
            </a:extLst>
          </p:cNvPr>
          <p:cNvSpPr txBox="1"/>
          <p:nvPr/>
        </p:nvSpPr>
        <p:spPr>
          <a:xfrm>
            <a:off x="3364512" y="581526"/>
            <a:ext cx="2414976" cy="461665"/>
          </a:xfrm>
          <a:prstGeom prst="rect">
            <a:avLst/>
          </a:prstGeom>
          <a:noFill/>
        </p:spPr>
        <p:txBody>
          <a:bodyPr wrap="square" rtlCol="0">
            <a:spAutoFit/>
          </a:bodyPr>
          <a:lstStyle/>
          <a:p>
            <a:r>
              <a:rPr lang="fr-FR" sz="2400" b="1" dirty="0">
                <a:solidFill>
                  <a:srgbClr val="1F497D"/>
                </a:solidFill>
                <a:latin typeface="Cambria" panose="02040503050406030204" pitchFamily="18" charset="0"/>
                <a:ea typeface="Calibri" panose="020F0502020204030204" pitchFamily="34" charset="0"/>
                <a:cs typeface="Calibri" panose="020F0502020204030204" pitchFamily="34" charset="0"/>
              </a:rPr>
              <a:t>INTRODUCTION</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3432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9733" y="567734"/>
            <a:ext cx="4454005" cy="461665"/>
          </a:xfrm>
          <a:prstGeom prst="rect">
            <a:avLst/>
          </a:prstGeom>
          <a:noFill/>
        </p:spPr>
        <p:txBody>
          <a:bodyPr wrap="square" rtlCol="0">
            <a:spAutoFit/>
          </a:bodyPr>
          <a:lstStyle/>
          <a:p>
            <a:pPr algn="ctr"/>
            <a:r>
              <a:rPr lang="fr-FR" sz="2400" b="1" dirty="0">
                <a:solidFill>
                  <a:srgbClr val="1F497D"/>
                </a:solidFill>
                <a:latin typeface="Cambria" panose="02040503050406030204" pitchFamily="18" charset="0"/>
                <a:ea typeface="Calibri" panose="020F0502020204030204" pitchFamily="34" charset="0"/>
                <a:cs typeface="Calibri" panose="020F0502020204030204" pitchFamily="34" charset="0"/>
              </a:rPr>
              <a:t>MEDIA AND COMMUNICATION</a:t>
            </a:r>
            <a:endParaRPr lang="en-US" sz="800" dirty="0">
              <a:effectLst/>
              <a:latin typeface="Calibri" panose="020F0502020204030204" pitchFamily="34" charset="0"/>
              <a:ea typeface="Calibri" panose="020F0502020204030204" pitchFamily="34" charset="0"/>
            </a:endParaRPr>
          </a:p>
        </p:txBody>
      </p:sp>
      <p:sp>
        <p:nvSpPr>
          <p:cNvPr id="2" name="TextBox 1"/>
          <p:cNvSpPr txBox="1"/>
          <p:nvPr/>
        </p:nvSpPr>
        <p:spPr>
          <a:xfrm>
            <a:off x="1109913" y="1386291"/>
            <a:ext cx="6853646" cy="3046988"/>
          </a:xfrm>
          <a:prstGeom prst="rect">
            <a:avLst/>
          </a:prstGeom>
          <a:noFill/>
        </p:spPr>
        <p:txBody>
          <a:bodyPr wrap="square" rtlCol="0">
            <a:spAutoFit/>
          </a:bodyPr>
          <a:lstStyle/>
          <a:p>
            <a:r>
              <a:rPr lang="fr-FR" sz="1200" dirty="0">
                <a:solidFill>
                  <a:schemeClr val="bg2">
                    <a:lumMod val="25000"/>
                  </a:schemeClr>
                </a:solidFill>
                <a:latin typeface="Cambria" panose="02040503050406030204" pitchFamily="18" charset="0"/>
                <a:ea typeface="Calibri" panose="020F0502020204030204" pitchFamily="34" charset="0"/>
              </a:rPr>
              <a:t>         </a:t>
            </a:r>
          </a:p>
          <a:p>
            <a:r>
              <a:rPr lang="fr-FR" sz="1200" dirty="0">
                <a:solidFill>
                  <a:schemeClr val="bg2">
                    <a:lumMod val="25000"/>
                  </a:schemeClr>
                </a:solidFill>
                <a:latin typeface="Cambria" panose="02040503050406030204" pitchFamily="18" charset="0"/>
                <a:ea typeface="Calibri" panose="020F0502020204030204" pitchFamily="34" charset="0"/>
              </a:rPr>
              <a:t>         Contact information: </a:t>
            </a:r>
            <a:r>
              <a:rPr lang="fr-FR" sz="1200" u="sng" dirty="0">
                <a:solidFill>
                  <a:schemeClr val="bg2">
                    <a:lumMod val="25000"/>
                  </a:schemeClr>
                </a:solidFill>
                <a:latin typeface="Cambria" panose="02040503050406030204" pitchFamily="18" charset="0"/>
                <a:ea typeface="Calibri" panose="020F0502020204030204" pitchFamily="34" charset="0"/>
                <a:hlinkClick r:id="rId2"/>
              </a:rPr>
              <a:t>info@europeanschoolsport.com</a:t>
            </a:r>
            <a:r>
              <a:rPr lang="fr-FR" sz="1200" dirty="0">
                <a:solidFill>
                  <a:schemeClr val="bg2">
                    <a:lumMod val="25000"/>
                  </a:schemeClr>
                </a:solidFill>
                <a:latin typeface="Cambria" panose="02040503050406030204" pitchFamily="18" charset="0"/>
                <a:ea typeface="Calibri" panose="020F0502020204030204" pitchFamily="34" charset="0"/>
              </a:rPr>
              <a:t> </a:t>
            </a:r>
            <a:endParaRPr lang="en-US" sz="1050" dirty="0">
              <a:solidFill>
                <a:schemeClr val="bg2">
                  <a:lumMod val="25000"/>
                </a:schemeClr>
              </a:solidFill>
              <a:latin typeface="Calibri" panose="020F0502020204030204" pitchFamily="34" charset="0"/>
              <a:ea typeface="Calibri" panose="020F0502020204030204" pitchFamily="34" charset="0"/>
            </a:endParaRPr>
          </a:p>
          <a:p>
            <a:r>
              <a:rPr lang="fr-FR" sz="1200" dirty="0">
                <a:solidFill>
                  <a:schemeClr val="bg2">
                    <a:lumMod val="25000"/>
                  </a:schemeClr>
                </a:solidFill>
                <a:latin typeface="Cambria" panose="02040503050406030204" pitchFamily="18" charset="0"/>
                <a:ea typeface="Calibri" panose="020F0502020204030204" pitchFamily="34" charset="0"/>
              </a:rPr>
              <a:t> </a:t>
            </a:r>
            <a:endParaRPr lang="en-US" sz="1050" dirty="0">
              <a:solidFill>
                <a:schemeClr val="bg2">
                  <a:lumMod val="25000"/>
                </a:schemeClr>
              </a:solidFill>
              <a:latin typeface="Calibri" panose="020F0502020204030204" pitchFamily="34" charset="0"/>
              <a:ea typeface="Calibri" panose="020F0502020204030204" pitchFamily="34" charset="0"/>
            </a:endParaRPr>
          </a:p>
          <a:p>
            <a:r>
              <a:rPr lang="fr-FR" sz="1200" dirty="0">
                <a:solidFill>
                  <a:schemeClr val="bg2">
                    <a:lumMod val="25000"/>
                  </a:schemeClr>
                </a:solidFill>
                <a:latin typeface="Cambria" panose="02040503050406030204" pitchFamily="18" charset="0"/>
                <a:ea typeface="Calibri" panose="020F0502020204030204" pitchFamily="34" charset="0"/>
              </a:rPr>
              <a:t>         The official </a:t>
            </a:r>
            <a:r>
              <a:rPr lang="fr-FR" sz="1200" dirty="0" err="1">
                <a:solidFill>
                  <a:schemeClr val="bg2">
                    <a:lumMod val="25000"/>
                  </a:schemeClr>
                </a:solidFill>
                <a:latin typeface="Cambria" panose="02040503050406030204" pitchFamily="18" charset="0"/>
                <a:ea typeface="Calibri" panose="020F0502020204030204" pitchFamily="34" charset="0"/>
              </a:rPr>
              <a:t>results</a:t>
            </a:r>
            <a:r>
              <a:rPr lang="fr-FR" sz="1200" dirty="0">
                <a:solidFill>
                  <a:schemeClr val="bg2">
                    <a:lumMod val="25000"/>
                  </a:schemeClr>
                </a:solidFill>
                <a:latin typeface="Cambria" panose="02040503050406030204" pitchFamily="18" charset="0"/>
                <a:ea typeface="Calibri" panose="020F0502020204030204" pitchFamily="34" charset="0"/>
              </a:rPr>
              <a:t> and information </a:t>
            </a:r>
            <a:r>
              <a:rPr lang="fr-FR" sz="1200" dirty="0" err="1">
                <a:solidFill>
                  <a:schemeClr val="bg2">
                    <a:lumMod val="25000"/>
                  </a:schemeClr>
                </a:solidFill>
                <a:latin typeface="Cambria" panose="02040503050406030204" pitchFamily="18" charset="0"/>
                <a:ea typeface="Calibri" panose="020F0502020204030204" pitchFamily="34" charset="0"/>
              </a:rPr>
              <a:t>can</a:t>
            </a:r>
            <a:r>
              <a:rPr lang="fr-FR" sz="1200" dirty="0">
                <a:solidFill>
                  <a:schemeClr val="bg2">
                    <a:lumMod val="25000"/>
                  </a:schemeClr>
                </a:solidFill>
                <a:latin typeface="Cambria" panose="02040503050406030204" pitchFamily="18" charset="0"/>
                <a:ea typeface="Calibri" panose="020F0502020204030204" pitchFamily="34" charset="0"/>
              </a:rPr>
              <a:t> </a:t>
            </a:r>
            <a:r>
              <a:rPr lang="fr-FR" sz="1200" dirty="0" err="1">
                <a:solidFill>
                  <a:schemeClr val="bg2">
                    <a:lumMod val="25000"/>
                  </a:schemeClr>
                </a:solidFill>
                <a:latin typeface="Cambria" panose="02040503050406030204" pitchFamily="18" charset="0"/>
                <a:ea typeface="Calibri" panose="020F0502020204030204" pitchFamily="34" charset="0"/>
              </a:rPr>
              <a:t>be</a:t>
            </a:r>
            <a:r>
              <a:rPr lang="fr-FR" sz="1200" dirty="0">
                <a:solidFill>
                  <a:schemeClr val="bg2">
                    <a:lumMod val="25000"/>
                  </a:schemeClr>
                </a:solidFill>
                <a:latin typeface="Cambria" panose="02040503050406030204" pitchFamily="18" charset="0"/>
                <a:ea typeface="Calibri" panose="020F0502020204030204" pitchFamily="34" charset="0"/>
              </a:rPr>
              <a:t> </a:t>
            </a:r>
            <a:r>
              <a:rPr lang="fr-FR" sz="1200" dirty="0" err="1">
                <a:solidFill>
                  <a:schemeClr val="bg2">
                    <a:lumMod val="25000"/>
                  </a:schemeClr>
                </a:solidFill>
                <a:latin typeface="Cambria" panose="02040503050406030204" pitchFamily="18" charset="0"/>
                <a:ea typeface="Calibri" panose="020F0502020204030204" pitchFamily="34" charset="0"/>
              </a:rPr>
              <a:t>found</a:t>
            </a:r>
            <a:r>
              <a:rPr lang="fr-FR" sz="1200" dirty="0">
                <a:solidFill>
                  <a:schemeClr val="bg2">
                    <a:lumMod val="25000"/>
                  </a:schemeClr>
                </a:solidFill>
                <a:latin typeface="Cambria" panose="02040503050406030204" pitchFamily="18" charset="0"/>
                <a:ea typeface="Calibri" panose="020F0502020204030204" pitchFamily="34" charset="0"/>
              </a:rPr>
              <a:t> at: </a:t>
            </a:r>
            <a:r>
              <a:rPr lang="fr-FR" sz="1200" u="sng" dirty="0">
                <a:solidFill>
                  <a:schemeClr val="bg2">
                    <a:lumMod val="25000"/>
                  </a:schemeClr>
                </a:solidFill>
                <a:latin typeface="Cambria" panose="02040503050406030204" pitchFamily="18" charset="0"/>
                <a:ea typeface="Calibri" panose="020F0502020204030204" pitchFamily="34" charset="0"/>
                <a:hlinkClick r:id="rId3"/>
              </a:rPr>
              <a:t>https://europeanschoolsport.com/</a:t>
            </a:r>
            <a:endParaRPr lang="en-US" sz="1050" dirty="0">
              <a:solidFill>
                <a:schemeClr val="bg2">
                  <a:lumMod val="25000"/>
                </a:schemeClr>
              </a:solidFill>
              <a:latin typeface="Calibri" panose="020F0502020204030204" pitchFamily="34" charset="0"/>
              <a:ea typeface="Calibri" panose="020F0502020204030204" pitchFamily="34" charset="0"/>
            </a:endParaRPr>
          </a:p>
          <a:p>
            <a:r>
              <a:rPr lang="fr-FR" sz="1200" dirty="0">
                <a:solidFill>
                  <a:schemeClr val="bg2">
                    <a:lumMod val="25000"/>
                  </a:schemeClr>
                </a:solidFill>
                <a:latin typeface="Cambria" panose="02040503050406030204" pitchFamily="18" charset="0"/>
                <a:ea typeface="Calibri" panose="020F0502020204030204" pitchFamily="34" charset="0"/>
              </a:rPr>
              <a:t> </a:t>
            </a:r>
            <a:endParaRPr lang="en-US" sz="1050" dirty="0">
              <a:solidFill>
                <a:schemeClr val="bg2">
                  <a:lumMod val="25000"/>
                </a:schemeClr>
              </a:solidFill>
              <a:latin typeface="Calibri" panose="020F0502020204030204" pitchFamily="34" charset="0"/>
              <a:ea typeface="Calibri" panose="020F0502020204030204" pitchFamily="34" charset="0"/>
            </a:endParaRPr>
          </a:p>
          <a:p>
            <a:r>
              <a:rPr lang="fr-FR" sz="1200" b="1" dirty="0">
                <a:solidFill>
                  <a:schemeClr val="bg2">
                    <a:lumMod val="25000"/>
                  </a:schemeClr>
                </a:solidFill>
                <a:latin typeface="Cambria" panose="02040503050406030204" pitchFamily="18" charset="0"/>
                <a:ea typeface="Calibri" panose="020F0502020204030204" pitchFamily="34" charset="0"/>
              </a:rPr>
              <a:t>  </a:t>
            </a:r>
            <a:endParaRPr lang="en-US" sz="1050" dirty="0">
              <a:solidFill>
                <a:schemeClr val="bg2">
                  <a:lumMod val="25000"/>
                </a:schemeClr>
              </a:solidFill>
              <a:latin typeface="Calibri" panose="020F0502020204030204" pitchFamily="34" charset="0"/>
              <a:ea typeface="Calibri" panose="020F0502020204030204" pitchFamily="34" charset="0"/>
            </a:endParaRPr>
          </a:p>
          <a:p>
            <a:r>
              <a:rPr lang="fr-FR" sz="1200" b="1" dirty="0">
                <a:solidFill>
                  <a:schemeClr val="accent1">
                    <a:lumMod val="50000"/>
                  </a:schemeClr>
                </a:solidFill>
                <a:latin typeface="Cambria" panose="02040503050406030204" pitchFamily="18" charset="0"/>
                <a:ea typeface="Calibri" panose="020F0502020204030204" pitchFamily="34" charset="0"/>
              </a:rPr>
              <a:t>SOCIAL MEDIA GUIDELINES</a:t>
            </a:r>
            <a:endParaRPr lang="en-US" sz="1050" b="1" dirty="0">
              <a:solidFill>
                <a:schemeClr val="accent1">
                  <a:lumMod val="50000"/>
                </a:schemeClr>
              </a:solidFill>
              <a:latin typeface="Calibri" panose="020F0502020204030204" pitchFamily="34" charset="0"/>
              <a:ea typeface="Calibri" panose="020F0502020204030204" pitchFamily="34" charset="0"/>
            </a:endParaRPr>
          </a:p>
          <a:p>
            <a:r>
              <a:rPr lang="fr-FR" sz="1200" b="1" dirty="0">
                <a:solidFill>
                  <a:schemeClr val="bg2">
                    <a:lumMod val="25000"/>
                  </a:schemeClr>
                </a:solidFill>
                <a:latin typeface="Cambria" panose="02040503050406030204" pitchFamily="18" charset="0"/>
                <a:ea typeface="Calibri" panose="020F0502020204030204" pitchFamily="34" charset="0"/>
              </a:rPr>
              <a:t> </a:t>
            </a:r>
            <a:endParaRPr lang="en-US" sz="1050" dirty="0">
              <a:solidFill>
                <a:schemeClr val="bg2">
                  <a:lumMod val="25000"/>
                </a:schemeClr>
              </a:solidFill>
              <a:latin typeface="Calibri" panose="020F0502020204030204" pitchFamily="34" charset="0"/>
              <a:ea typeface="Calibri" panose="020F0502020204030204" pitchFamily="34" charset="0"/>
            </a:endParaRPr>
          </a:p>
          <a:p>
            <a:r>
              <a:rPr lang="fr-FR" sz="1200" dirty="0">
                <a:solidFill>
                  <a:schemeClr val="bg2">
                    <a:lumMod val="25000"/>
                  </a:schemeClr>
                </a:solidFill>
                <a:latin typeface="Cambria" panose="02040503050406030204" pitchFamily="18" charset="0"/>
                <a:ea typeface="Calibri" panose="020F0502020204030204" pitchFamily="34" charset="0"/>
              </a:rPr>
              <a:t>Spread the </a:t>
            </a:r>
            <a:r>
              <a:rPr lang="fr-FR" sz="1200" dirty="0" err="1">
                <a:solidFill>
                  <a:schemeClr val="bg2">
                    <a:lumMod val="25000"/>
                  </a:schemeClr>
                </a:solidFill>
                <a:latin typeface="Cambria" panose="02040503050406030204" pitchFamily="18" charset="0"/>
                <a:ea typeface="Calibri" panose="020F0502020204030204" pitchFamily="34" charset="0"/>
              </a:rPr>
              <a:t>word</a:t>
            </a:r>
            <a:r>
              <a:rPr lang="fr-FR" sz="1200" dirty="0">
                <a:solidFill>
                  <a:schemeClr val="bg2">
                    <a:lumMod val="25000"/>
                  </a:schemeClr>
                </a:solidFill>
                <a:latin typeface="Cambria" panose="02040503050406030204" pitchFamily="18" charset="0"/>
                <a:ea typeface="Calibri" panose="020F0502020204030204" pitchFamily="34" charset="0"/>
              </a:rPr>
              <a:t> on ESSF </a:t>
            </a:r>
            <a:r>
              <a:rPr lang="fr-FR" sz="1200" dirty="0" err="1">
                <a:solidFill>
                  <a:schemeClr val="bg2">
                    <a:lumMod val="25000"/>
                  </a:schemeClr>
                </a:solidFill>
                <a:latin typeface="Cambria" panose="02040503050406030204" pitchFamily="18" charset="0"/>
                <a:ea typeface="Calibri" panose="020F0502020204030204" pitchFamily="34" charset="0"/>
              </a:rPr>
              <a:t>European</a:t>
            </a:r>
            <a:r>
              <a:rPr lang="fr-FR" sz="1200" dirty="0">
                <a:solidFill>
                  <a:schemeClr val="bg2">
                    <a:lumMod val="25000"/>
                  </a:schemeClr>
                </a:solidFill>
                <a:latin typeface="Cambria" panose="02040503050406030204" pitchFamily="18" charset="0"/>
                <a:ea typeface="Calibri" panose="020F0502020204030204" pitchFamily="34" charset="0"/>
              </a:rPr>
              <a:t> </a:t>
            </a:r>
            <a:r>
              <a:rPr lang="en-US" sz="1200" dirty="0">
                <a:solidFill>
                  <a:schemeClr val="bg2">
                    <a:lumMod val="25000"/>
                  </a:schemeClr>
                </a:solidFill>
                <a:latin typeface="Cambria" panose="02040503050406030204" pitchFamily="18" charset="0"/>
                <a:ea typeface="Calibri" panose="020F0502020204030204" pitchFamily="34" charset="0"/>
              </a:rPr>
              <a:t>Educational Games </a:t>
            </a:r>
            <a:r>
              <a:rPr lang="fr-FR" sz="1200" dirty="0">
                <a:solidFill>
                  <a:schemeClr val="bg2">
                    <a:lumMod val="25000"/>
                  </a:schemeClr>
                </a:solidFill>
                <a:latin typeface="Cambria" panose="02040503050406030204" pitchFamily="18" charset="0"/>
                <a:ea typeface="Calibri" panose="020F0502020204030204" pitchFamily="34" charset="0"/>
              </a:rPr>
              <a:t>Open /</a:t>
            </a:r>
            <a:r>
              <a:rPr lang="en-US" sz="1200" dirty="0">
                <a:solidFill>
                  <a:schemeClr val="bg2">
                    <a:lumMod val="25000"/>
                  </a:schemeClr>
                </a:solidFill>
                <a:latin typeface="Cambria" panose="02040503050406030204" pitchFamily="18" charset="0"/>
                <a:ea typeface="Calibri" panose="020F0502020204030204" pitchFamily="34" charset="0"/>
              </a:rPr>
              <a:t>Inclusive/ U18 </a:t>
            </a:r>
          </a:p>
          <a:p>
            <a:endParaRPr lang="fr-FR" sz="1200" dirty="0">
              <a:solidFill>
                <a:schemeClr val="bg2">
                  <a:lumMod val="25000"/>
                </a:schemeClr>
              </a:solidFill>
              <a:latin typeface="Cambria" panose="02040503050406030204" pitchFamily="18" charset="0"/>
              <a:ea typeface="Calibri" panose="020F0502020204030204" pitchFamily="34" charset="0"/>
            </a:endParaRPr>
          </a:p>
          <a:p>
            <a:endParaRPr lang="fr-FR" sz="1200" dirty="0">
              <a:solidFill>
                <a:schemeClr val="bg2">
                  <a:lumMod val="25000"/>
                </a:schemeClr>
              </a:solidFill>
              <a:latin typeface="Cambria" panose="02040503050406030204" pitchFamily="18" charset="0"/>
              <a:ea typeface="Calibri" panose="020F0502020204030204" pitchFamily="34" charset="0"/>
            </a:endParaRPr>
          </a:p>
          <a:p>
            <a:pPr algn="ctr"/>
            <a:r>
              <a:rPr lang="fr-FR" sz="1200" dirty="0">
                <a:solidFill>
                  <a:schemeClr val="bg2">
                    <a:lumMod val="25000"/>
                  </a:schemeClr>
                </a:solidFill>
                <a:latin typeface="Cambria" panose="02040503050406030204" pitchFamily="18" charset="0"/>
                <a:ea typeface="Calibri" panose="020F0502020204030204" pitchFamily="34" charset="0"/>
              </a:rPr>
              <a:t>The official Instagram page: @ESSFSPORTS </a:t>
            </a:r>
            <a:endParaRPr lang="en-US" sz="1050" dirty="0">
              <a:solidFill>
                <a:schemeClr val="bg2">
                  <a:lumMod val="25000"/>
                </a:schemeClr>
              </a:solidFill>
              <a:latin typeface="Calibri" panose="020F0502020204030204" pitchFamily="34" charset="0"/>
              <a:ea typeface="Calibri" panose="020F0502020204030204" pitchFamily="34" charset="0"/>
            </a:endParaRPr>
          </a:p>
          <a:p>
            <a:r>
              <a:rPr lang="fr-FR" sz="1200" dirty="0">
                <a:solidFill>
                  <a:schemeClr val="bg2">
                    <a:lumMod val="25000"/>
                  </a:schemeClr>
                </a:solidFill>
                <a:latin typeface="Cambria" panose="02040503050406030204" pitchFamily="18" charset="0"/>
                <a:ea typeface="Calibri" panose="020F0502020204030204" pitchFamily="34" charset="0"/>
              </a:rPr>
              <a:t> </a:t>
            </a:r>
            <a:endParaRPr lang="en-US" sz="1050" dirty="0">
              <a:solidFill>
                <a:schemeClr val="bg2">
                  <a:lumMod val="25000"/>
                </a:schemeClr>
              </a:solidFill>
              <a:latin typeface="Calibri" panose="020F0502020204030204" pitchFamily="34" charset="0"/>
              <a:ea typeface="Calibri" panose="020F0502020204030204" pitchFamily="34" charset="0"/>
            </a:endParaRPr>
          </a:p>
          <a:p>
            <a:pPr algn="ctr"/>
            <a:r>
              <a:rPr lang="fr-FR" sz="1200" dirty="0">
                <a:solidFill>
                  <a:schemeClr val="bg2">
                    <a:lumMod val="25000"/>
                  </a:schemeClr>
                </a:solidFill>
                <a:latin typeface="Cambria" panose="02040503050406030204" pitchFamily="18" charset="0"/>
                <a:ea typeface="Calibri" panose="020F0502020204030204" pitchFamily="34" charset="0"/>
              </a:rPr>
              <a:t>        Use the official </a:t>
            </a:r>
            <a:r>
              <a:rPr lang="fr-FR" sz="1200" dirty="0" err="1">
                <a:solidFill>
                  <a:schemeClr val="bg2">
                    <a:lumMod val="25000"/>
                  </a:schemeClr>
                </a:solidFill>
                <a:latin typeface="Cambria" panose="02040503050406030204" pitchFamily="18" charset="0"/>
                <a:ea typeface="Calibri" panose="020F0502020204030204" pitchFamily="34" charset="0"/>
              </a:rPr>
              <a:t>event</a:t>
            </a:r>
            <a:r>
              <a:rPr lang="fr-FR" sz="1200" dirty="0">
                <a:solidFill>
                  <a:schemeClr val="bg2">
                    <a:lumMod val="25000"/>
                  </a:schemeClr>
                </a:solidFill>
                <a:latin typeface="Cambria" panose="02040503050406030204" pitchFamily="18" charset="0"/>
                <a:ea typeface="Calibri" panose="020F0502020204030204" pitchFamily="34" charset="0"/>
              </a:rPr>
              <a:t> hashtags: </a:t>
            </a:r>
            <a:r>
              <a:rPr lang="fr-FR" sz="1200" dirty="0">
                <a:solidFill>
                  <a:schemeClr val="accent1">
                    <a:lumMod val="50000"/>
                  </a:schemeClr>
                </a:solidFill>
                <a:latin typeface="Cambria" panose="02040503050406030204" pitchFamily="18" charset="0"/>
                <a:ea typeface="Calibri" panose="020F0502020204030204" pitchFamily="34" charset="0"/>
              </a:rPr>
              <a:t>#EDUGames </a:t>
            </a:r>
            <a:r>
              <a:rPr lang="fr-FR" sz="1200" dirty="0">
                <a:solidFill>
                  <a:schemeClr val="bg2">
                    <a:lumMod val="25000"/>
                  </a:schemeClr>
                </a:solidFill>
                <a:latin typeface="Cambria" panose="02040503050406030204" pitchFamily="18" charset="0"/>
                <a:ea typeface="Calibri" panose="020F0502020204030204" pitchFamily="34" charset="0"/>
              </a:rPr>
              <a:t> </a:t>
            </a:r>
            <a:endParaRPr lang="en-US" sz="1050" dirty="0">
              <a:solidFill>
                <a:schemeClr val="bg2">
                  <a:lumMod val="25000"/>
                </a:schemeClr>
              </a:solidFill>
              <a:latin typeface="Calibri" panose="020F0502020204030204" pitchFamily="34" charset="0"/>
              <a:ea typeface="Calibri" panose="020F0502020204030204" pitchFamily="34" charset="0"/>
            </a:endParaRPr>
          </a:p>
          <a:p>
            <a:pPr algn="ctr"/>
            <a:r>
              <a:rPr lang="fr-FR" sz="1200" dirty="0" err="1">
                <a:solidFill>
                  <a:schemeClr val="bg2">
                    <a:lumMod val="25000"/>
                  </a:schemeClr>
                </a:solidFill>
                <a:latin typeface="Cambria" panose="02040503050406030204" pitchFamily="18" charset="0"/>
                <a:ea typeface="Calibri" panose="020F0502020204030204" pitchFamily="34" charset="0"/>
              </a:rPr>
              <a:t>Follow</a:t>
            </a:r>
            <a:r>
              <a:rPr lang="fr-FR" sz="1200" dirty="0">
                <a:solidFill>
                  <a:schemeClr val="bg2">
                    <a:lumMod val="25000"/>
                  </a:schemeClr>
                </a:solidFill>
                <a:latin typeface="Cambria" panose="02040503050406030204" pitchFamily="18" charset="0"/>
                <a:ea typeface="Calibri" panose="020F0502020204030204" pitchFamily="34" charset="0"/>
              </a:rPr>
              <a:t> news on </a:t>
            </a:r>
            <a:r>
              <a:rPr lang="fr-FR" sz="1200" dirty="0" err="1">
                <a:solidFill>
                  <a:schemeClr val="bg2">
                    <a:lumMod val="25000"/>
                  </a:schemeClr>
                </a:solidFill>
                <a:latin typeface="Cambria" panose="02040503050406030204" pitchFamily="18" charset="0"/>
                <a:ea typeface="Calibri" panose="020F0502020204030204" pitchFamily="34" charset="0"/>
              </a:rPr>
              <a:t>websites</a:t>
            </a:r>
            <a:r>
              <a:rPr lang="fr-FR" sz="1200" dirty="0">
                <a:solidFill>
                  <a:schemeClr val="bg2">
                    <a:lumMod val="25000"/>
                  </a:schemeClr>
                </a:solidFill>
                <a:latin typeface="Cambria" panose="02040503050406030204" pitchFamily="18" charset="0"/>
                <a:ea typeface="Calibri" panose="020F0502020204030204" pitchFamily="34" charset="0"/>
              </a:rPr>
              <a:t>: </a:t>
            </a:r>
          </a:p>
          <a:p>
            <a:pPr algn="ctr"/>
            <a:r>
              <a:rPr lang="fr-FR" sz="1200" u="sng" dirty="0">
                <a:solidFill>
                  <a:schemeClr val="bg2">
                    <a:lumMod val="25000"/>
                  </a:schemeClr>
                </a:solidFill>
                <a:latin typeface="Cambria" panose="02040503050406030204" pitchFamily="18" charset="0"/>
                <a:ea typeface="Calibri" panose="020F0502020204030204" pitchFamily="34" charset="0"/>
                <a:hlinkClick r:id="rId3"/>
              </a:rPr>
              <a:t>https://europeanschoolsport.com/</a:t>
            </a:r>
            <a:endParaRPr lang="en-US" sz="1050" dirty="0">
              <a:solidFill>
                <a:schemeClr val="bg2">
                  <a:lumMod val="25000"/>
                </a:schemeClr>
              </a:solidFill>
              <a:latin typeface="Calibri" panose="020F0502020204030204" pitchFamily="34" charset="0"/>
              <a:ea typeface="Calibri" panose="020F0502020204030204" pitchFamily="34" charset="0"/>
            </a:endParaRPr>
          </a:p>
        </p:txBody>
      </p:sp>
      <p:sp>
        <p:nvSpPr>
          <p:cNvPr id="3" name="TextBox 2"/>
          <p:cNvSpPr txBox="1"/>
          <p:nvPr/>
        </p:nvSpPr>
        <p:spPr>
          <a:xfrm>
            <a:off x="1455714" y="4785583"/>
            <a:ext cx="6162042" cy="646331"/>
          </a:xfrm>
          <a:prstGeom prst="rect">
            <a:avLst/>
          </a:prstGeom>
          <a:noFill/>
        </p:spPr>
        <p:txBody>
          <a:bodyPr wrap="square" rtlCol="0">
            <a:spAutoFit/>
          </a:bodyPr>
          <a:lstStyle/>
          <a:p>
            <a:pPr algn="ctr"/>
            <a:r>
              <a:rPr lang="sr-Latn-BA" b="1" dirty="0">
                <a:solidFill>
                  <a:srgbClr val="1F497D"/>
                </a:solidFill>
                <a:latin typeface="Cambria" panose="02040503050406030204" pitchFamily="18" charset="0"/>
                <a:ea typeface="Calibri" panose="020F0502020204030204" pitchFamily="34" charset="0"/>
                <a:cs typeface="Calibri-Bold"/>
              </a:rPr>
              <a:t>Looking forward to meeting you </a:t>
            </a:r>
            <a:r>
              <a:rPr lang="en-US" b="1" dirty="0">
                <a:solidFill>
                  <a:srgbClr val="1F497D"/>
                </a:solidFill>
                <a:latin typeface="Cambria" panose="02040503050406030204" pitchFamily="18" charset="0"/>
                <a:ea typeface="Calibri" panose="020F0502020204030204" pitchFamily="34" charset="0"/>
                <a:cs typeface="Calibri-Bold"/>
              </a:rPr>
              <a:t>in Olympia &amp;</a:t>
            </a:r>
            <a:r>
              <a:rPr lang="sr-Latn-BA" b="1" dirty="0">
                <a:solidFill>
                  <a:srgbClr val="1F497D"/>
                </a:solidFill>
                <a:latin typeface="Cambria" panose="02040503050406030204" pitchFamily="18" charset="0"/>
                <a:ea typeface="Calibri" panose="020F0502020204030204" pitchFamily="34" charset="0"/>
                <a:cs typeface="Calibri-BoldItalic"/>
              </a:rPr>
              <a:t> </a:t>
            </a:r>
            <a:r>
              <a:rPr lang="en-US" b="1" dirty="0">
                <a:solidFill>
                  <a:srgbClr val="1F497D"/>
                </a:solidFill>
                <a:latin typeface="Cambria" panose="02040503050406030204" pitchFamily="18" charset="0"/>
                <a:ea typeface="Calibri" panose="020F0502020204030204" pitchFamily="34" charset="0"/>
                <a:cs typeface="Calibri-BoldItalic"/>
              </a:rPr>
              <a:t>Athens</a:t>
            </a:r>
          </a:p>
          <a:p>
            <a:pPr algn="ctr"/>
            <a:r>
              <a:rPr lang="en-US" b="1" dirty="0">
                <a:solidFill>
                  <a:srgbClr val="1F497D"/>
                </a:solidFill>
                <a:latin typeface="Cambria" panose="02040503050406030204" pitchFamily="18" charset="0"/>
                <a:ea typeface="Calibri" panose="020F0502020204030204" pitchFamily="34" charset="0"/>
                <a:cs typeface="Calibri-Bold"/>
              </a:rPr>
              <a:t>o</a:t>
            </a:r>
            <a:r>
              <a:rPr lang="sr-Latn-BA" b="1" dirty="0">
                <a:solidFill>
                  <a:srgbClr val="1F497D"/>
                </a:solidFill>
                <a:latin typeface="Cambria" panose="02040503050406030204" pitchFamily="18" charset="0"/>
                <a:ea typeface="Calibri" panose="020F0502020204030204" pitchFamily="34" charset="0"/>
                <a:cs typeface="Calibri-Bold"/>
              </a:rPr>
              <a:t>n</a:t>
            </a:r>
            <a:r>
              <a:rPr lang="en-US" b="1" dirty="0">
                <a:solidFill>
                  <a:srgbClr val="1F497D"/>
                </a:solidFill>
                <a:latin typeface="Cambria" panose="02040503050406030204" pitchFamily="18" charset="0"/>
                <a:ea typeface="Calibri" panose="020F0502020204030204" pitchFamily="34" charset="0"/>
                <a:cs typeface="Calibri-Bold"/>
              </a:rPr>
              <a:t> 30 March – 05 April 2025!</a:t>
            </a: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9531" y="1632184"/>
            <a:ext cx="296699" cy="20018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41" y="1968355"/>
            <a:ext cx="234878" cy="229155"/>
          </a:xfrm>
          <a:prstGeom prst="rect">
            <a:avLst/>
          </a:prstGeom>
        </p:spPr>
      </p:pic>
      <p:pic>
        <p:nvPicPr>
          <p:cNvPr id="14" name="image26.png"/>
          <p:cNvPicPr/>
          <p:nvPr/>
        </p:nvPicPr>
        <p:blipFill>
          <a:blip r:embed="rId6" cstate="print"/>
          <a:stretch>
            <a:fillRect/>
          </a:stretch>
        </p:blipFill>
        <p:spPr>
          <a:xfrm>
            <a:off x="2864902" y="3429000"/>
            <a:ext cx="238751" cy="238751"/>
          </a:xfrm>
          <a:prstGeom prst="rect">
            <a:avLst/>
          </a:prstGeom>
        </p:spPr>
      </p:pic>
      <p:pic>
        <p:nvPicPr>
          <p:cNvPr id="15" name="image26.png"/>
          <p:cNvPicPr/>
          <p:nvPr/>
        </p:nvPicPr>
        <p:blipFill>
          <a:blip r:embed="rId6" cstate="print"/>
          <a:stretch>
            <a:fillRect/>
          </a:stretch>
        </p:blipFill>
        <p:spPr>
          <a:xfrm>
            <a:off x="3628720" y="5496199"/>
            <a:ext cx="536958" cy="536958"/>
          </a:xfrm>
          <a:prstGeom prst="rect">
            <a:avLst/>
          </a:prstGeom>
        </p:spPr>
      </p:pic>
      <p:pic>
        <p:nvPicPr>
          <p:cNvPr id="17" name="Picture 16" descr="C:\Users\g.bilak\Desktop\IN.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0383" y="5538728"/>
            <a:ext cx="509486" cy="509486"/>
          </a:xfrm>
          <a:prstGeom prst="rect">
            <a:avLst/>
          </a:prstGeom>
          <a:noFill/>
          <a:ln>
            <a:noFill/>
          </a:ln>
        </p:spPr>
      </p:pic>
      <p:sp>
        <p:nvSpPr>
          <p:cNvPr id="21" name="TextBox 20"/>
          <p:cNvSpPr txBox="1"/>
          <p:nvPr/>
        </p:nvSpPr>
        <p:spPr>
          <a:xfrm>
            <a:off x="3318481" y="6033156"/>
            <a:ext cx="1257740" cy="276999"/>
          </a:xfrm>
          <a:prstGeom prst="rect">
            <a:avLst/>
          </a:prstGeom>
          <a:noFill/>
        </p:spPr>
        <p:txBody>
          <a:bodyPr wrap="square" rtlCol="0">
            <a:spAutoFit/>
          </a:bodyPr>
          <a:lstStyle/>
          <a:p>
            <a:r>
              <a:rPr lang="fr-FR" sz="1200" b="1" dirty="0">
                <a:solidFill>
                  <a:schemeClr val="accent1">
                    <a:lumMod val="50000"/>
                  </a:schemeClr>
                </a:solidFill>
                <a:latin typeface="Cambria" panose="02040503050406030204" pitchFamily="18" charset="0"/>
                <a:ea typeface="Cambria" panose="02040503050406030204" pitchFamily="18" charset="0"/>
                <a:cs typeface="Calibri" panose="020F0502020204030204" pitchFamily="34" charset="0"/>
              </a:rPr>
              <a:t>@</a:t>
            </a:r>
            <a:r>
              <a:rPr lang="fr-FR" sz="1200" b="1" dirty="0" smtClean="0">
                <a:solidFill>
                  <a:schemeClr val="accent1">
                    <a:lumMod val="50000"/>
                  </a:schemeClr>
                </a:solidFill>
                <a:latin typeface="Cambria" panose="02040503050406030204" pitchFamily="18" charset="0"/>
                <a:ea typeface="Cambria" panose="02040503050406030204" pitchFamily="18" charset="0"/>
                <a:cs typeface="Calibri" panose="020F0502020204030204" pitchFamily="34" charset="0"/>
              </a:rPr>
              <a:t>ESSFSPORTS</a:t>
            </a:r>
            <a:endParaRPr lang="en-US" sz="1200" b="1" dirty="0">
              <a:solidFill>
                <a:schemeClr val="accent1">
                  <a:lumMod val="50000"/>
                </a:schemeClr>
              </a:solidFill>
              <a:latin typeface="Cambria" panose="02040503050406030204" pitchFamily="18" charset="0"/>
              <a:ea typeface="Cambria" panose="02040503050406030204" pitchFamily="18" charset="0"/>
            </a:endParaRPr>
          </a:p>
        </p:txBody>
      </p:sp>
      <p:sp>
        <p:nvSpPr>
          <p:cNvPr id="22" name="TextBox 21"/>
          <p:cNvSpPr txBox="1"/>
          <p:nvPr/>
        </p:nvSpPr>
        <p:spPr>
          <a:xfrm>
            <a:off x="4909224" y="6033157"/>
            <a:ext cx="671804" cy="276999"/>
          </a:xfrm>
          <a:prstGeom prst="rect">
            <a:avLst/>
          </a:prstGeom>
          <a:noFill/>
        </p:spPr>
        <p:txBody>
          <a:bodyPr wrap="square" rtlCol="0">
            <a:spAutoFit/>
          </a:bodyPr>
          <a:lstStyle/>
          <a:p>
            <a:r>
              <a:rPr lang="fr-FR" sz="1200" b="1" dirty="0">
                <a:solidFill>
                  <a:schemeClr val="accent1">
                    <a:lumMod val="50000"/>
                  </a:schemeClr>
                </a:solidFill>
                <a:latin typeface="Cambria" panose="02040503050406030204" pitchFamily="18" charset="0"/>
                <a:ea typeface="Cambria" panose="02040503050406030204" pitchFamily="18" charset="0"/>
                <a:cs typeface="Calibri" panose="020F0502020204030204" pitchFamily="34" charset="0"/>
              </a:rPr>
              <a:t>@ESSF</a:t>
            </a:r>
            <a:endParaRPr lang="en-US" sz="1200" b="1" dirty="0">
              <a:solidFill>
                <a:schemeClr val="accent1">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66486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59559" y="1591832"/>
            <a:ext cx="3548417" cy="1804511"/>
          </a:xfrm>
        </p:spPr>
        <p:txBody>
          <a:bodyPr>
            <a:normAutofit/>
          </a:bodyPr>
          <a:lstStyle/>
          <a:p>
            <a:pPr algn="just">
              <a:lnSpc>
                <a:spcPct val="100000"/>
              </a:lnSpc>
              <a:spcBef>
                <a:spcPts val="0"/>
              </a:spcBef>
            </a:pPr>
            <a:r>
              <a:rPr lang="en-US" sz="1200" dirty="0">
                <a:latin typeface="Cambria" panose="02040503050406030204" pitchFamily="18" charset="0"/>
                <a:ea typeface="Cambria" panose="02040503050406030204" pitchFamily="18" charset="0"/>
              </a:rPr>
              <a:t>Olympia lies in the valley of the </a:t>
            </a:r>
            <a:r>
              <a:rPr lang="en-US" sz="1200" dirty="0" err="1">
                <a:latin typeface="Cambria" panose="02040503050406030204" pitchFamily="18" charset="0"/>
                <a:ea typeface="Cambria" panose="02040503050406030204" pitchFamily="18" charset="0"/>
              </a:rPr>
              <a:t>Alfeiós</a:t>
            </a:r>
            <a:r>
              <a:rPr lang="en-US" sz="1200" dirty="0">
                <a:latin typeface="Cambria" panose="02040503050406030204" pitchFamily="18" charset="0"/>
                <a:ea typeface="Cambria" panose="02040503050406030204" pitchFamily="18" charset="0"/>
              </a:rPr>
              <a:t> River (Romanized as Alpheus) in the western part of the Peloponnese, today around 18 km away from the Ionian Sea but perhaps, in antiquity, half that distance. The Altis, as the sanctuary as was originally known, was an irregular quadrangular area more than 180 meters on each side and walled except to the North where it was bounded by the Mount Kronos.</a:t>
            </a:r>
          </a:p>
        </p:txBody>
      </p:sp>
      <p:sp>
        <p:nvSpPr>
          <p:cNvPr id="4" name="TextBox 3">
            <a:extLst>
              <a:ext uri="{FF2B5EF4-FFF2-40B4-BE49-F238E27FC236}">
                <a16:creationId xmlns:a16="http://schemas.microsoft.com/office/drawing/2014/main" id="{E0802B8D-82C3-415B-49B2-FFDBD9C19D12}"/>
              </a:ext>
            </a:extLst>
          </p:cNvPr>
          <p:cNvSpPr txBox="1"/>
          <p:nvPr/>
        </p:nvSpPr>
        <p:spPr>
          <a:xfrm>
            <a:off x="914401" y="1591832"/>
            <a:ext cx="3239588" cy="2862322"/>
          </a:xfrm>
          <a:prstGeom prst="rect">
            <a:avLst/>
          </a:prstGeom>
          <a:noFill/>
        </p:spPr>
        <p:txBody>
          <a:bodyPr wrap="square">
            <a:spAutoFit/>
          </a:bodyPr>
          <a:lstStyle/>
          <a:p>
            <a:pPr algn="just"/>
            <a:r>
              <a:rPr lang="en-US" sz="1200" dirty="0">
                <a:latin typeface="Cambria" panose="02040503050406030204" pitchFamily="18" charset="0"/>
                <a:ea typeface="Cambria" panose="02040503050406030204" pitchFamily="18" charset="0"/>
              </a:rPr>
              <a:t>The archaeological site of Olympia, on the western side of Peloponnese, is famous worldwide as the birth place of the Olympism and the venue of the ancient Olympic Games. These were actually athletic events taking place every four years as part of celebrations for god Zeus. Today, the site hosts the remains of ancient Temples, the Ancient Stadium and the Archaeological Museum. This museum hosts stunning pieces found at excavations in the ancient site and the region of Olympia, such as the Statue of Hermes of Praxiteles and the Nike of </a:t>
            </a:r>
            <a:r>
              <a:rPr lang="en-US" sz="1200" dirty="0" err="1">
                <a:latin typeface="Cambria" panose="02040503050406030204" pitchFamily="18" charset="0"/>
                <a:ea typeface="Cambria" panose="02040503050406030204" pitchFamily="18" charset="0"/>
              </a:rPr>
              <a:t>Paionios</a:t>
            </a:r>
            <a:r>
              <a:rPr lang="en-US" sz="1200" dirty="0">
                <a:latin typeface="Cambria" panose="02040503050406030204" pitchFamily="18" charset="0"/>
                <a:ea typeface="Cambria" panose="02040503050406030204" pitchFamily="18" charset="0"/>
              </a:rPr>
              <a:t>. The Ancient Stadium with the characteristic arch is a global sport and cultural heritage, sited in Olympia. </a:t>
            </a:r>
          </a:p>
        </p:txBody>
      </p:sp>
      <p:sp>
        <p:nvSpPr>
          <p:cNvPr id="6" name="TextBox 5">
            <a:extLst>
              <a:ext uri="{FF2B5EF4-FFF2-40B4-BE49-F238E27FC236}">
                <a16:creationId xmlns:a16="http://schemas.microsoft.com/office/drawing/2014/main" id="{E90E7986-1755-BF16-A788-DD1D7BFFF857}"/>
              </a:ext>
            </a:extLst>
          </p:cNvPr>
          <p:cNvSpPr txBox="1"/>
          <p:nvPr/>
        </p:nvSpPr>
        <p:spPr>
          <a:xfrm>
            <a:off x="2982914" y="607025"/>
            <a:ext cx="2762632" cy="461665"/>
          </a:xfrm>
          <a:prstGeom prst="rect">
            <a:avLst/>
          </a:prstGeom>
          <a:noFill/>
        </p:spPr>
        <p:txBody>
          <a:bodyPr wrap="square">
            <a:spAutoFit/>
          </a:bodyPr>
          <a:lstStyle/>
          <a:p>
            <a:r>
              <a:rPr lang="en-US" sz="2400" b="1" dirty="0">
                <a:solidFill>
                  <a:schemeClr val="accent1">
                    <a:lumMod val="50000"/>
                  </a:schemeClr>
                </a:solidFill>
                <a:latin typeface="Cambria" panose="02040503050406030204" pitchFamily="18" charset="0"/>
                <a:ea typeface="Cambria" panose="02040503050406030204" pitchFamily="18" charset="0"/>
              </a:rPr>
              <a:t>ABOUT OLYMPIA</a:t>
            </a:r>
          </a:p>
        </p:txBody>
      </p:sp>
      <p:pic>
        <p:nvPicPr>
          <p:cNvPr id="7" name="Picture 6" descr="Olympia zeus temple">
            <a:extLst>
              <a:ext uri="{FF2B5EF4-FFF2-40B4-BE49-F238E27FC236}">
                <a16:creationId xmlns:a16="http://schemas.microsoft.com/office/drawing/2014/main" id="{CB48E22E-D0C2-8645-C4EE-FB2EB14DE8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686"/>
          <a:stretch/>
        </p:blipFill>
        <p:spPr bwMode="auto">
          <a:xfrm>
            <a:off x="1075509" y="4566150"/>
            <a:ext cx="2778033" cy="17267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pic>
        <p:nvPicPr>
          <p:cNvPr id="8" name="Picture 7" descr="Olympia | History &amp; Facts | Britannica">
            <a:extLst>
              <a:ext uri="{FF2B5EF4-FFF2-40B4-BE49-F238E27FC236}">
                <a16:creationId xmlns:a16="http://schemas.microsoft.com/office/drawing/2014/main" id="{1BCD5CB2-4456-62CA-2D45-C9530A4454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21" t="6250" r="7589" b="14733"/>
          <a:stretch/>
        </p:blipFill>
        <p:spPr bwMode="auto">
          <a:xfrm>
            <a:off x="4918281" y="3457303"/>
            <a:ext cx="2193260" cy="18433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
        <p:nvSpPr>
          <p:cNvPr id="2" name="TextBox 1"/>
          <p:cNvSpPr txBox="1"/>
          <p:nvPr/>
        </p:nvSpPr>
        <p:spPr>
          <a:xfrm>
            <a:off x="1352825" y="1224845"/>
            <a:ext cx="2223400" cy="646331"/>
          </a:xfrm>
          <a:prstGeom prst="rect">
            <a:avLst/>
          </a:prstGeom>
          <a:noFill/>
        </p:spPr>
        <p:txBody>
          <a:bodyPr wrap="square" rtlCol="0">
            <a:spAutoFit/>
          </a:bodyPr>
          <a:lstStyle/>
          <a:p>
            <a:r>
              <a:rPr lang="en-US" b="1" dirty="0">
                <a:solidFill>
                  <a:schemeClr val="accent1">
                    <a:lumMod val="50000"/>
                  </a:schemeClr>
                </a:solidFill>
                <a:latin typeface="Cambria" panose="02040503050406030204" pitchFamily="18" charset="0"/>
                <a:ea typeface="Cambria" panose="02040503050406030204" pitchFamily="18" charset="0"/>
              </a:rPr>
              <a:t>OLYMPIA IN SHORT </a:t>
            </a:r>
          </a:p>
          <a:p>
            <a:endParaRPr lang="en-US" dirty="0"/>
          </a:p>
        </p:txBody>
      </p:sp>
      <p:sp>
        <p:nvSpPr>
          <p:cNvPr id="10" name="TextBox 9"/>
          <p:cNvSpPr txBox="1"/>
          <p:nvPr/>
        </p:nvSpPr>
        <p:spPr>
          <a:xfrm>
            <a:off x="4918281" y="1224845"/>
            <a:ext cx="2966340" cy="646331"/>
          </a:xfrm>
          <a:prstGeom prst="rect">
            <a:avLst/>
          </a:prstGeom>
          <a:noFill/>
        </p:spPr>
        <p:txBody>
          <a:bodyPr wrap="square" rtlCol="0">
            <a:spAutoFit/>
          </a:bodyPr>
          <a:lstStyle/>
          <a:p>
            <a:r>
              <a:rPr lang="en-US" b="1" dirty="0">
                <a:solidFill>
                  <a:schemeClr val="accent1">
                    <a:lumMod val="50000"/>
                  </a:schemeClr>
                </a:solidFill>
                <a:latin typeface="Cambria" panose="02040503050406030204" pitchFamily="18" charset="0"/>
                <a:ea typeface="Cambria" panose="02040503050406030204" pitchFamily="18" charset="0"/>
              </a:rPr>
              <a:t>GEOGRAPHICAL POSITION </a:t>
            </a:r>
          </a:p>
          <a:p>
            <a:endParaRPr lang="en-US" dirty="0"/>
          </a:p>
        </p:txBody>
      </p:sp>
      <p:sp>
        <p:nvSpPr>
          <p:cNvPr id="5" name="TextBox 4"/>
          <p:cNvSpPr txBox="1"/>
          <p:nvPr/>
        </p:nvSpPr>
        <p:spPr>
          <a:xfrm>
            <a:off x="7171432" y="3396343"/>
            <a:ext cx="1584960" cy="2339615"/>
          </a:xfrm>
          <a:prstGeom prst="rect">
            <a:avLst/>
          </a:prstGeom>
          <a:noFill/>
        </p:spPr>
        <p:txBody>
          <a:bodyPr wrap="square" rtlCol="0">
            <a:spAutoFit/>
          </a:bodyPr>
          <a:lstStyle/>
          <a:p>
            <a:pPr lvl="0" defTabSz="914400">
              <a:lnSpc>
                <a:spcPct val="90000"/>
              </a:lnSpc>
              <a:spcBef>
                <a:spcPts val="1000"/>
              </a:spcBef>
            </a:pPr>
            <a:r>
              <a:rPr lang="en-US" sz="1200" b="1" dirty="0">
                <a:solidFill>
                  <a:srgbClr val="5B9BD5">
                    <a:lumMod val="50000"/>
                  </a:srgbClr>
                </a:solidFill>
                <a:latin typeface="Cambria" panose="02040503050406030204" pitchFamily="18" charset="0"/>
                <a:ea typeface="Cambria" panose="02040503050406030204" pitchFamily="18" charset="0"/>
              </a:rPr>
              <a:t>CLIMATE</a:t>
            </a:r>
            <a:r>
              <a:rPr lang="en-US" sz="1100" dirty="0">
                <a:solidFill>
                  <a:prstClr val="black"/>
                </a:solidFill>
              </a:rPr>
              <a:t> </a:t>
            </a:r>
          </a:p>
          <a:p>
            <a:pPr lvl="0" defTabSz="914400">
              <a:lnSpc>
                <a:spcPct val="90000"/>
              </a:lnSpc>
              <a:spcBef>
                <a:spcPts val="1000"/>
              </a:spcBef>
            </a:pPr>
            <a:r>
              <a:rPr lang="en-US" sz="1100" dirty="0">
                <a:solidFill>
                  <a:prstClr val="black"/>
                </a:solidFill>
                <a:latin typeface="Cambria" panose="02040503050406030204" pitchFamily="18" charset="0"/>
                <a:ea typeface="Cambria" panose="02040503050406030204" pitchFamily="18" charset="0"/>
              </a:rPr>
              <a:t>In Olympia, the weather is balanced and mild all year around. With the beginning of April, Olympia's average high-temperature lies around to a comfortable 20°C and an average low-temperature of 9°C. </a:t>
            </a:r>
            <a:endParaRPr lang="en-US" sz="1400" dirty="0">
              <a:solidFill>
                <a:prstClr val="black"/>
              </a:solidFill>
              <a:latin typeface="Cambria" panose="02040503050406030204" pitchFamily="18" charset="0"/>
              <a:ea typeface="Cambria" panose="02040503050406030204" pitchFamily="18" charset="0"/>
              <a:cs typeface="Arial" panose="020B0604020202020204" pitchFamily="34" charset="0"/>
            </a:endParaRPr>
          </a:p>
          <a:p>
            <a:endParaRPr lang="en-US" dirty="0"/>
          </a:p>
        </p:txBody>
      </p:sp>
    </p:spTree>
    <p:extLst>
      <p:ext uri="{BB962C8B-B14F-4D97-AF65-F5344CB8AC3E}">
        <p14:creationId xmlns:p14="http://schemas.microsoft.com/office/powerpoint/2010/main" val="1901333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59556" y="1504265"/>
            <a:ext cx="3426530" cy="2506980"/>
          </a:xfrm>
        </p:spPr>
        <p:txBody>
          <a:bodyPr>
            <a:normAutofit/>
          </a:bodyPr>
          <a:lstStyle/>
          <a:p>
            <a:pPr algn="just">
              <a:lnSpc>
                <a:spcPct val="100000"/>
              </a:lnSpc>
              <a:spcBef>
                <a:spcPts val="0"/>
              </a:spcBef>
            </a:pPr>
            <a:r>
              <a:rPr lang="en-US" sz="1200" dirty="0">
                <a:solidFill>
                  <a:srgbClr val="202122"/>
                </a:solidFill>
                <a:effectLst/>
                <a:latin typeface="Cambria" panose="02040503050406030204" pitchFamily="18" charset="0"/>
                <a:ea typeface="Calibri" panose="020F0502020204030204" pitchFamily="34" charset="0"/>
                <a:cs typeface="Calibri" panose="020F0502020204030204" pitchFamily="34" charset="0"/>
              </a:rPr>
              <a:t>Athens is a major coastal urban area in the Mediterranean, and it is both the </a:t>
            </a:r>
            <a:r>
              <a:rPr lang="en-US" sz="1200" dirty="0">
                <a:effectLst/>
                <a:latin typeface="Cambria" panose="02040503050406030204" pitchFamily="18" charset="0"/>
                <a:ea typeface="Calibri" panose="020F0502020204030204" pitchFamily="34" charset="0"/>
                <a:cs typeface="Calibri" panose="020F0502020204030204" pitchFamily="34" charset="0"/>
              </a:rPr>
              <a:t>capital</a:t>
            </a:r>
            <a:r>
              <a:rPr lang="en-US" sz="1200" dirty="0">
                <a:solidFill>
                  <a:srgbClr val="202122"/>
                </a:solidFill>
                <a:effectLst/>
                <a:latin typeface="Cambria" panose="02040503050406030204" pitchFamily="18" charset="0"/>
                <a:ea typeface="Calibri" panose="020F0502020204030204" pitchFamily="34" charset="0"/>
                <a:cs typeface="Calibri" panose="020F0502020204030204" pitchFamily="34" charset="0"/>
              </a:rPr>
              <a:t> and the largest city of Greece. With its urban area's population numbering over four million, it is also the eighth </a:t>
            </a:r>
            <a:r>
              <a:rPr lang="en-US" sz="1200" dirty="0">
                <a:effectLst/>
                <a:latin typeface="Cambria" panose="02040503050406030204" pitchFamily="18" charset="0"/>
                <a:ea typeface="Calibri" panose="020F0502020204030204" pitchFamily="34" charset="0"/>
                <a:cs typeface="Calibri" panose="020F0502020204030204" pitchFamily="34" charset="0"/>
              </a:rPr>
              <a:t>largest urban area in the European Union</a:t>
            </a:r>
            <a:r>
              <a:rPr lang="en-US" sz="1200" dirty="0">
                <a:solidFill>
                  <a:srgbClr val="202122"/>
                </a:solidFill>
                <a:effectLst/>
                <a:latin typeface="Cambria" panose="02040503050406030204" pitchFamily="18" charset="0"/>
                <a:ea typeface="Calibri" panose="020F0502020204030204" pitchFamily="34" charset="0"/>
                <a:cs typeface="Calibri" panose="020F0502020204030204" pitchFamily="34" charset="0"/>
              </a:rPr>
              <a:t>. Athens dominates and is the capital of the Attica region and is one of the world`s oldest cities, with its recorded history spanning over 3,400 years, and its earliest human presence beginning somewhere between the 11th and 7th millennia </a:t>
            </a:r>
            <a:r>
              <a:rPr lang="en-US" sz="1200" dirty="0">
                <a:effectLst/>
                <a:latin typeface="Cambria" panose="02040503050406030204" pitchFamily="18" charset="0"/>
                <a:ea typeface="Calibri" panose="020F0502020204030204" pitchFamily="34" charset="0"/>
                <a:cs typeface="Calibri" panose="020F0502020204030204" pitchFamily="34" charset="0"/>
              </a:rPr>
              <a:t>BC</a:t>
            </a:r>
            <a:r>
              <a:rPr lang="en-US" sz="1200" dirty="0">
                <a:solidFill>
                  <a:srgbClr val="202122"/>
                </a:solidFill>
                <a:effectLst/>
                <a:latin typeface="Cambria" panose="02040503050406030204" pitchFamily="18" charset="0"/>
                <a:ea typeface="Calibri" panose="020F0502020204030204" pitchFamily="34" charset="0"/>
                <a:cs typeface="Calibri" panose="020F0502020204030204" pitchFamily="34" charset="0"/>
              </a:rPr>
              <a:t>. The city was named after </a:t>
            </a:r>
            <a:r>
              <a:rPr lang="en-US" sz="1200" dirty="0">
                <a:effectLst/>
                <a:latin typeface="Cambria" panose="02040503050406030204" pitchFamily="18" charset="0"/>
                <a:ea typeface="Calibri" panose="020F0502020204030204" pitchFamily="34" charset="0"/>
                <a:cs typeface="Calibri" panose="020F0502020204030204" pitchFamily="34" charset="0"/>
              </a:rPr>
              <a:t>Athena</a:t>
            </a:r>
            <a:r>
              <a:rPr lang="en-US" sz="1200" dirty="0">
                <a:solidFill>
                  <a:srgbClr val="202122"/>
                </a:solidFill>
                <a:effectLst/>
                <a:latin typeface="Cambria" panose="02040503050406030204" pitchFamily="18" charset="0"/>
                <a:ea typeface="Calibri" panose="020F0502020204030204" pitchFamily="34" charset="0"/>
                <a:cs typeface="Calibri" panose="020F0502020204030204" pitchFamily="34" charset="0"/>
              </a:rPr>
              <a:t>, the ancient Greek goddess of wisdom.</a:t>
            </a:r>
            <a:endParaRPr lang="en-US" sz="1200" dirty="0">
              <a:solidFill>
                <a:schemeClr val="tx1">
                  <a:lumMod val="85000"/>
                  <a:lumOff val="15000"/>
                </a:schemeClr>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9671480C-971C-ACF8-A19B-C1601BBCC724}"/>
              </a:ext>
            </a:extLst>
          </p:cNvPr>
          <p:cNvSpPr txBox="1"/>
          <p:nvPr/>
        </p:nvSpPr>
        <p:spPr>
          <a:xfrm>
            <a:off x="3459564" y="593354"/>
            <a:ext cx="2513462" cy="461665"/>
          </a:xfrm>
          <a:prstGeom prst="rect">
            <a:avLst/>
          </a:prstGeom>
          <a:noFill/>
        </p:spPr>
        <p:txBody>
          <a:bodyPr wrap="square">
            <a:spAutoFit/>
          </a:bodyPr>
          <a:lstStyle/>
          <a:p>
            <a:r>
              <a:rPr lang="en-US" sz="2400" b="1" dirty="0">
                <a:solidFill>
                  <a:schemeClr val="accent1">
                    <a:lumMod val="50000"/>
                  </a:schemeClr>
                </a:solidFill>
                <a:latin typeface="Cambria" panose="02040503050406030204" pitchFamily="18" charset="0"/>
                <a:ea typeface="Cambria" panose="02040503050406030204" pitchFamily="18" charset="0"/>
              </a:rPr>
              <a:t>ABOUT ATHENS</a:t>
            </a:r>
          </a:p>
        </p:txBody>
      </p:sp>
      <p:pic>
        <p:nvPicPr>
          <p:cNvPr id="6" name="Picture 5" descr="undefined">
            <a:extLst>
              <a:ext uri="{FF2B5EF4-FFF2-40B4-BE49-F238E27FC236}">
                <a16:creationId xmlns:a16="http://schemas.microsoft.com/office/drawing/2014/main" id="{C80E0472-779A-84A7-92A9-044CF2BBF58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9122" y="4035362"/>
            <a:ext cx="2930328" cy="20756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extBox 13">
            <a:extLst>
              <a:ext uri="{FF2B5EF4-FFF2-40B4-BE49-F238E27FC236}">
                <a16:creationId xmlns:a16="http://schemas.microsoft.com/office/drawing/2014/main" id="{DAF909B1-6C3A-12B0-6C0C-74A512745FDD}"/>
              </a:ext>
            </a:extLst>
          </p:cNvPr>
          <p:cNvSpPr txBox="1"/>
          <p:nvPr/>
        </p:nvSpPr>
        <p:spPr>
          <a:xfrm>
            <a:off x="5142410" y="1507858"/>
            <a:ext cx="2939663" cy="1810108"/>
          </a:xfrm>
          <a:prstGeom prst="rect">
            <a:avLst/>
          </a:prstGeom>
          <a:noFill/>
        </p:spPr>
        <p:txBody>
          <a:bodyPr wrap="square">
            <a:spAutoFit/>
          </a:bodyPr>
          <a:lstStyle/>
          <a:p>
            <a:pPr algn="just"/>
            <a:r>
              <a:rPr lang="en-US" sz="1200" dirty="0">
                <a:solidFill>
                  <a:srgbClr val="202124"/>
                </a:solidFill>
                <a:effectLst/>
                <a:latin typeface="Cambria" panose="02040503050406030204" pitchFamily="18" charset="0"/>
                <a:ea typeface="Cambria" panose="02040503050406030204" pitchFamily="18" charset="0"/>
                <a:cs typeface="Calibri" panose="020F0502020204030204" pitchFamily="34" charset="0"/>
              </a:rPr>
              <a:t>Athens is located </a:t>
            </a:r>
            <a:r>
              <a:rPr lang="en-US" sz="1200" dirty="0">
                <a:solidFill>
                  <a:srgbClr val="040C28"/>
                </a:solidFill>
                <a:effectLst/>
                <a:latin typeface="Cambria" panose="02040503050406030204" pitchFamily="18" charset="0"/>
                <a:ea typeface="Cambria" panose="02040503050406030204" pitchFamily="18" charset="0"/>
                <a:cs typeface="Calibri" panose="020F0502020204030204" pitchFamily="34" charset="0"/>
              </a:rPr>
              <a:t>on a peninsula that stretches southeastward into the Aegean Sea</a:t>
            </a:r>
            <a:r>
              <a:rPr lang="en-US" sz="1200" dirty="0">
                <a:solidFill>
                  <a:srgbClr val="202124"/>
                </a:solidFill>
                <a:effectLst/>
                <a:latin typeface="Cambria" panose="02040503050406030204" pitchFamily="18" charset="0"/>
                <a:ea typeface="Cambria" panose="02040503050406030204" pitchFamily="18" charset="0"/>
                <a:cs typeface="Calibri" panose="020F0502020204030204" pitchFamily="34" charset="0"/>
              </a:rPr>
              <a:t>. The city is surrounded by the Plain of Attica, which in turn is surrounded on three sides by mountains. The city proper covers an area of 15 square miles (39 square kilometers)</a:t>
            </a:r>
          </a:p>
          <a:p>
            <a:endParaRPr lang="en-US" sz="1300" dirty="0">
              <a:solidFill>
                <a:srgbClr val="202124"/>
              </a:solidFill>
              <a:latin typeface="Cambria" panose="02040503050406030204" pitchFamily="18" charset="0"/>
              <a:ea typeface="Cambria" panose="02040503050406030204" pitchFamily="18" charset="0"/>
              <a:cs typeface="Calibri" panose="020F0502020204030204" pitchFamily="34" charset="0"/>
            </a:endParaRPr>
          </a:p>
          <a:p>
            <a:endParaRPr lang="en-US" sz="1200" dirty="0"/>
          </a:p>
        </p:txBody>
      </p:sp>
      <p:pic>
        <p:nvPicPr>
          <p:cNvPr id="15" name="Picture 14">
            <a:extLst>
              <a:ext uri="{FF2B5EF4-FFF2-40B4-BE49-F238E27FC236}">
                <a16:creationId xmlns:a16="http://schemas.microsoft.com/office/drawing/2014/main" id="{7D5B4D4A-B7A9-2AA7-3A32-41019E29CA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27" r="3333" b="-1"/>
          <a:stretch/>
        </p:blipFill>
        <p:spPr bwMode="auto">
          <a:xfrm>
            <a:off x="5242893" y="2991604"/>
            <a:ext cx="2836037" cy="134526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53640926-AAD7-44D8-BBD7-CCE9431645EC}">
              <a14:shadowObscured xmlns:a14="http://schemas.microsoft.com/office/drawing/2010/main"/>
            </a:ext>
          </a:extLst>
        </p:spPr>
      </p:pic>
      <p:sp>
        <p:nvSpPr>
          <p:cNvPr id="7" name="TextBox 6"/>
          <p:cNvSpPr txBox="1"/>
          <p:nvPr/>
        </p:nvSpPr>
        <p:spPr>
          <a:xfrm>
            <a:off x="5142410" y="1071030"/>
            <a:ext cx="2981502" cy="646331"/>
          </a:xfrm>
          <a:prstGeom prst="rect">
            <a:avLst/>
          </a:prstGeom>
          <a:noFill/>
        </p:spPr>
        <p:txBody>
          <a:bodyPr wrap="square" rtlCol="0">
            <a:spAutoFit/>
          </a:bodyPr>
          <a:lstStyle/>
          <a:p>
            <a:r>
              <a:rPr lang="en-US" b="1" dirty="0">
                <a:solidFill>
                  <a:schemeClr val="accent1">
                    <a:lumMod val="50000"/>
                  </a:schemeClr>
                </a:solidFill>
                <a:latin typeface="Cambria" panose="02040503050406030204" pitchFamily="18" charset="0"/>
                <a:ea typeface="Cambria" panose="02040503050406030204" pitchFamily="18" charset="0"/>
              </a:rPr>
              <a:t>GEOGRAPHICAL POSITION</a:t>
            </a:r>
          </a:p>
          <a:p>
            <a:endParaRPr lang="en-US" dirty="0"/>
          </a:p>
        </p:txBody>
      </p:sp>
      <p:sp>
        <p:nvSpPr>
          <p:cNvPr id="8" name="TextBox 7"/>
          <p:cNvSpPr txBox="1"/>
          <p:nvPr/>
        </p:nvSpPr>
        <p:spPr>
          <a:xfrm>
            <a:off x="1789572" y="1071030"/>
            <a:ext cx="2129429" cy="646331"/>
          </a:xfrm>
          <a:prstGeom prst="rect">
            <a:avLst/>
          </a:prstGeom>
          <a:noFill/>
        </p:spPr>
        <p:txBody>
          <a:bodyPr wrap="square" rtlCol="0">
            <a:spAutoFit/>
          </a:bodyPr>
          <a:lstStyle/>
          <a:p>
            <a:r>
              <a:rPr lang="en-US" b="1" dirty="0">
                <a:solidFill>
                  <a:schemeClr val="accent1">
                    <a:lumMod val="50000"/>
                  </a:schemeClr>
                </a:solidFill>
                <a:latin typeface="Cambria" panose="02040503050406030204" pitchFamily="18" charset="0"/>
                <a:ea typeface="Cambria" panose="02040503050406030204" pitchFamily="18" charset="0"/>
              </a:rPr>
              <a:t>ATHENS IN SHORT </a:t>
            </a:r>
          </a:p>
          <a:p>
            <a:endParaRPr lang="en-US" dirty="0"/>
          </a:p>
        </p:txBody>
      </p:sp>
      <p:sp>
        <p:nvSpPr>
          <p:cNvPr id="2" name="TextBox 1"/>
          <p:cNvSpPr txBox="1"/>
          <p:nvPr/>
        </p:nvSpPr>
        <p:spPr>
          <a:xfrm>
            <a:off x="5215142" y="4592209"/>
            <a:ext cx="2836037" cy="877163"/>
          </a:xfrm>
          <a:prstGeom prst="rect">
            <a:avLst/>
          </a:prstGeom>
          <a:noFill/>
        </p:spPr>
        <p:txBody>
          <a:bodyPr wrap="square" rtlCol="0">
            <a:spAutoFit/>
          </a:bodyPr>
          <a:lstStyle/>
          <a:p>
            <a:pPr lvl="0"/>
            <a:r>
              <a:rPr lang="fr-FR" sz="1100" b="1" dirty="0">
                <a:solidFill>
                  <a:srgbClr val="1F497D"/>
                </a:solidFill>
                <a:latin typeface="Cambria" panose="02040503050406030204" pitchFamily="18" charset="0"/>
                <a:ea typeface="Cambria" panose="02040503050406030204" pitchFamily="18" charset="0"/>
                <a:cs typeface="Calibri" panose="020F0502020204030204" pitchFamily="34" charset="0"/>
              </a:rPr>
              <a:t>CLIMATE</a:t>
            </a:r>
            <a:endParaRPr lang="en-US" sz="1100" dirty="0">
              <a:solidFill>
                <a:srgbClr val="202124"/>
              </a:solidFill>
              <a:latin typeface="Cambria" panose="02040503050406030204" pitchFamily="18" charset="0"/>
              <a:ea typeface="Cambria" panose="02040503050406030204" pitchFamily="18" charset="0"/>
              <a:cs typeface="Calibri" panose="020F0502020204030204" pitchFamily="34" charset="0"/>
            </a:endParaRPr>
          </a:p>
          <a:p>
            <a:pPr lvl="0"/>
            <a:r>
              <a:rPr lang="en-US" sz="1100" dirty="0">
                <a:solidFill>
                  <a:prstClr val="black"/>
                </a:solidFill>
                <a:latin typeface="Cambria" panose="02040503050406030204" pitchFamily="18" charset="0"/>
                <a:ea typeface="Cambria" panose="02040503050406030204" pitchFamily="18" charset="0"/>
              </a:rPr>
              <a:t>T</a:t>
            </a:r>
            <a:r>
              <a:rPr lang="en-US" sz="1100" dirty="0">
                <a:solidFill>
                  <a:srgbClr val="202124"/>
                </a:solidFill>
                <a:latin typeface="Cambria" panose="02040503050406030204" pitchFamily="18" charset="0"/>
                <a:ea typeface="Cambria" panose="02040503050406030204" pitchFamily="18" charset="0"/>
              </a:rPr>
              <a:t>he average temperature in April is </a:t>
            </a:r>
            <a:r>
              <a:rPr lang="en-US" sz="1100" dirty="0">
                <a:solidFill>
                  <a:prstClr val="black"/>
                </a:solidFill>
                <a:latin typeface="Cambria" panose="02040503050406030204" pitchFamily="18" charset="0"/>
                <a:ea typeface="Cambria" panose="02040503050406030204" pitchFamily="18" charset="0"/>
              </a:rPr>
              <a:t>16°C</a:t>
            </a:r>
            <a:r>
              <a:rPr lang="en-US" sz="1100" dirty="0">
                <a:solidFill>
                  <a:srgbClr val="202124"/>
                </a:solidFill>
                <a:latin typeface="Cambria" panose="02040503050406030204" pitchFamily="18" charset="0"/>
                <a:ea typeface="Cambria" panose="02040503050406030204" pitchFamily="18" charset="0"/>
              </a:rPr>
              <a:t>, made up of highs of 20°C and lows of 12°C.</a:t>
            </a:r>
            <a:endParaRPr lang="en-US" sz="1100" dirty="0">
              <a:solidFill>
                <a:prstClr val="black"/>
              </a:solidFill>
              <a:latin typeface="Cambria" panose="02040503050406030204" pitchFamily="18" charset="0"/>
              <a:ea typeface="Cambria" panose="02040503050406030204" pitchFamily="18" charset="0"/>
            </a:endParaRPr>
          </a:p>
          <a:p>
            <a:endParaRPr lang="en-US" dirty="0"/>
          </a:p>
        </p:txBody>
      </p:sp>
    </p:spTree>
    <p:extLst>
      <p:ext uri="{BB962C8B-B14F-4D97-AF65-F5344CB8AC3E}">
        <p14:creationId xmlns:p14="http://schemas.microsoft.com/office/powerpoint/2010/main" val="40067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1055370" y="42245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61893" rIns="6348"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C244D71D-54FE-D16C-6055-234E482DE7C2}"/>
              </a:ext>
            </a:extLst>
          </p:cNvPr>
          <p:cNvSpPr txBox="1"/>
          <p:nvPr/>
        </p:nvSpPr>
        <p:spPr>
          <a:xfrm>
            <a:off x="3438050" y="561578"/>
            <a:ext cx="2267900" cy="461665"/>
          </a:xfrm>
          <a:prstGeom prst="rect">
            <a:avLst/>
          </a:prstGeom>
          <a:noFill/>
        </p:spPr>
        <p:txBody>
          <a:bodyPr wrap="square">
            <a:spAutoFit/>
          </a:bodyPr>
          <a:lstStyle/>
          <a:p>
            <a:r>
              <a:rPr lang="en-US" sz="2400" b="1" dirty="0">
                <a:solidFill>
                  <a:srgbClr val="1F497D"/>
                </a:solidFill>
                <a:effectLst/>
                <a:latin typeface="Cambria" panose="02040503050406030204" pitchFamily="18" charset="0"/>
                <a:ea typeface="Calibri" panose="020F0502020204030204" pitchFamily="34" charset="0"/>
                <a:cs typeface="Calibri" panose="020F0502020204030204" pitchFamily="34" charset="0"/>
              </a:rPr>
              <a:t>MANAGEMENT</a:t>
            </a:r>
            <a:endParaRPr lang="en-US" sz="2400" b="1" dirty="0"/>
          </a:p>
        </p:txBody>
      </p:sp>
      <p:sp>
        <p:nvSpPr>
          <p:cNvPr id="4" name="docshape34">
            <a:extLst>
              <a:ext uri="{FF2B5EF4-FFF2-40B4-BE49-F238E27FC236}">
                <a16:creationId xmlns:a16="http://schemas.microsoft.com/office/drawing/2014/main" id="{C97A93C8-3877-D2CA-22A1-DBADE03E56DC}"/>
              </a:ext>
            </a:extLst>
          </p:cNvPr>
          <p:cNvSpPr txBox="1">
            <a:spLocks noChangeArrowheads="1"/>
          </p:cNvSpPr>
          <p:nvPr/>
        </p:nvSpPr>
        <p:spPr bwMode="auto">
          <a:xfrm>
            <a:off x="1159873" y="1102457"/>
            <a:ext cx="3663268" cy="977900"/>
          </a:xfrm>
          <a:prstGeom prst="rect">
            <a:avLst/>
          </a:prstGeom>
          <a:solidFill>
            <a:schemeClr val="lt1">
              <a:lumMod val="100000"/>
              <a:lumOff val="0"/>
            </a:schemeClr>
          </a:solidFill>
          <a:ln w="31750" cmpd="sng">
            <a:solidFill>
              <a:schemeClr val="accent1">
                <a:lumMod val="100000"/>
                <a:lumOff val="0"/>
              </a:schemeClr>
            </a:solidFill>
            <a:prstDash val="solid"/>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0" tIns="0" rIns="0" bIns="0" anchor="t" anchorCtr="0" upright="1">
            <a:noAutofit/>
          </a:bodyPr>
          <a:lstStyle/>
          <a:p>
            <a:pPr algn="ctr"/>
            <a:r>
              <a:rPr lang="fr-FR" sz="1200" b="1" dirty="0">
                <a:effectLst/>
                <a:latin typeface="Cambria" panose="02040503050406030204" pitchFamily="18" charset="0"/>
                <a:ea typeface="Calibri" panose="020F0502020204030204" pitchFamily="34" charset="0"/>
              </a:rPr>
              <a:t>Local</a:t>
            </a:r>
            <a:r>
              <a:rPr lang="fr-FR" sz="1200" b="1" spc="-65" dirty="0">
                <a:effectLst/>
                <a:latin typeface="Cambria" panose="02040503050406030204" pitchFamily="18" charset="0"/>
                <a:ea typeface="Calibri" panose="020F0502020204030204" pitchFamily="34" charset="0"/>
              </a:rPr>
              <a:t> </a:t>
            </a:r>
            <a:r>
              <a:rPr lang="fr-FR" sz="1200" b="1" dirty="0" err="1">
                <a:effectLst/>
                <a:latin typeface="Cambria" panose="02040503050406030204" pitchFamily="18" charset="0"/>
                <a:ea typeface="Calibri" panose="020F0502020204030204" pitchFamily="34" charset="0"/>
              </a:rPr>
              <a:t>Organising</a:t>
            </a:r>
            <a:r>
              <a:rPr lang="fr-FR" sz="1200" b="1" spc="-60" dirty="0">
                <a:effectLst/>
                <a:latin typeface="Cambria" panose="02040503050406030204" pitchFamily="18" charset="0"/>
                <a:ea typeface="Calibri" panose="020F0502020204030204" pitchFamily="34" charset="0"/>
              </a:rPr>
              <a:t> </a:t>
            </a:r>
            <a:r>
              <a:rPr lang="fr-FR" sz="1200" b="1" dirty="0" err="1">
                <a:effectLst/>
                <a:latin typeface="Cambria" panose="02040503050406030204" pitchFamily="18" charset="0"/>
                <a:ea typeface="Calibri" panose="020F0502020204030204" pitchFamily="34" charset="0"/>
              </a:rPr>
              <a:t>Committee</a:t>
            </a:r>
            <a:endParaRPr lang="en-US" sz="1100" dirty="0">
              <a:effectLst/>
              <a:latin typeface="Calibri" panose="020F0502020204030204" pitchFamily="34" charset="0"/>
              <a:ea typeface="Calibri" panose="020F0502020204030204" pitchFamily="34" charset="0"/>
            </a:endParaRPr>
          </a:p>
          <a:p>
            <a:pPr algn="ctr"/>
            <a:r>
              <a:rPr lang="fr-FR" sz="1200" dirty="0">
                <a:effectLst/>
                <a:latin typeface="Cambria" panose="02040503050406030204" pitchFamily="18" charset="0"/>
                <a:ea typeface="Calibri" panose="020F0502020204030204" pitchFamily="34" charset="0"/>
              </a:rPr>
              <a:t>Union of the </a:t>
            </a:r>
            <a:r>
              <a:rPr lang="fr-FR" sz="1200" dirty="0" err="1">
                <a:effectLst/>
                <a:latin typeface="Cambria" panose="02040503050406030204" pitchFamily="18" charset="0"/>
                <a:ea typeface="Calibri" panose="020F0502020204030204" pitchFamily="34" charset="0"/>
              </a:rPr>
              <a:t>Graduates</a:t>
            </a:r>
            <a:r>
              <a:rPr lang="fr-FR" sz="1200" dirty="0">
                <a:effectLst/>
                <a:latin typeface="Cambria" panose="02040503050406030204" pitchFamily="18" charset="0"/>
                <a:ea typeface="Calibri" panose="020F0502020204030204" pitchFamily="34" charset="0"/>
              </a:rPr>
              <a:t> of Physical Education – PEPFA</a:t>
            </a:r>
            <a:endParaRPr lang="en-US" sz="1100" dirty="0">
              <a:effectLst/>
              <a:latin typeface="Calibri" panose="020F0502020204030204" pitchFamily="34" charset="0"/>
              <a:ea typeface="Calibri" panose="020F0502020204030204" pitchFamily="34" charset="0"/>
            </a:endParaRPr>
          </a:p>
          <a:p>
            <a:pPr algn="ctr"/>
            <a:r>
              <a:rPr lang="fr-FR" sz="1200" dirty="0">
                <a:effectLst/>
                <a:latin typeface="Cambria" panose="02040503050406030204" pitchFamily="18" charset="0"/>
                <a:ea typeface="Calibri" panose="020F0502020204030204" pitchFamily="34" charset="0"/>
              </a:rPr>
              <a:t>LOC </a:t>
            </a:r>
            <a:r>
              <a:rPr lang="fr-FR" sz="1200" dirty="0" err="1">
                <a:effectLst/>
                <a:latin typeface="Cambria" panose="02040503050406030204" pitchFamily="18" charset="0"/>
                <a:ea typeface="Calibri" panose="020F0502020204030204" pitchFamily="34" charset="0"/>
              </a:rPr>
              <a:t>President</a:t>
            </a:r>
            <a:r>
              <a:rPr lang="fr-FR" sz="120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Dimitris</a:t>
            </a:r>
            <a:r>
              <a:rPr lang="fr-FR" sz="1200" dirty="0">
                <a:effectLst/>
                <a:latin typeface="Cambria" panose="02040503050406030204" pitchFamily="18" charset="0"/>
                <a:ea typeface="Calibri" panose="020F0502020204030204" pitchFamily="34" charset="0"/>
              </a:rPr>
              <a:t> </a:t>
            </a:r>
            <a:r>
              <a:rPr lang="fr-FR" sz="1200" dirty="0" err="1">
                <a:effectLst/>
                <a:latin typeface="Cambria" panose="02040503050406030204" pitchFamily="18" charset="0"/>
                <a:ea typeface="Calibri" panose="020F0502020204030204" pitchFamily="34" charset="0"/>
              </a:rPr>
              <a:t>Grigoriadis</a:t>
            </a:r>
            <a:endParaRPr lang="en-US" sz="1100" dirty="0">
              <a:effectLst/>
              <a:latin typeface="Calibri" panose="020F0502020204030204" pitchFamily="34" charset="0"/>
              <a:ea typeface="Calibri" panose="020F0502020204030204" pitchFamily="34" charset="0"/>
            </a:endParaRPr>
          </a:p>
          <a:p>
            <a:pPr algn="ctr"/>
            <a:r>
              <a:rPr lang="en-US" sz="1200" dirty="0">
                <a:solidFill>
                  <a:srgbClr val="0045D7"/>
                </a:solidFill>
                <a:effectLst/>
                <a:latin typeface="Cambria" panose="02040503050406030204" pitchFamily="18" charset="0"/>
                <a:ea typeface="Calibri" panose="020F0502020204030204" pitchFamily="34" charset="0"/>
                <a:cs typeface="TitilliumWeb-Regular"/>
              </a:rPr>
              <a:t>dgrigoriadis7@gmail.com</a:t>
            </a:r>
            <a:endParaRPr lang="en-US" sz="1100" dirty="0">
              <a:effectLst/>
              <a:latin typeface="Calibri" panose="020F0502020204030204" pitchFamily="34" charset="0"/>
              <a:ea typeface="Calibri" panose="020F0502020204030204" pitchFamily="34" charset="0"/>
            </a:endParaRPr>
          </a:p>
          <a:p>
            <a:pPr algn="ctr"/>
            <a:r>
              <a:rPr lang="fr-FR" sz="1200" dirty="0">
                <a:effectLst/>
                <a:latin typeface="Cambria" panose="02040503050406030204" pitchFamily="18" charset="0"/>
                <a:ea typeface="Calibri" panose="020F0502020204030204" pitchFamily="34" charset="0"/>
              </a:rPr>
              <a:t>+306 977716253</a:t>
            </a:r>
            <a:endParaRPr lang="en-US" sz="1100" dirty="0">
              <a:effectLst/>
              <a:latin typeface="Calibri" panose="020F0502020204030204" pitchFamily="34" charset="0"/>
              <a:ea typeface="Calibri" panose="020F0502020204030204" pitchFamily="34" charset="0"/>
            </a:endParaRPr>
          </a:p>
        </p:txBody>
      </p:sp>
      <p:sp>
        <p:nvSpPr>
          <p:cNvPr id="6" name="docshape33">
            <a:extLst>
              <a:ext uri="{FF2B5EF4-FFF2-40B4-BE49-F238E27FC236}">
                <a16:creationId xmlns:a16="http://schemas.microsoft.com/office/drawing/2014/main" id="{85BFEC0C-88AA-136E-9792-65A83104F025}"/>
              </a:ext>
            </a:extLst>
          </p:cNvPr>
          <p:cNvSpPr txBox="1">
            <a:spLocks noChangeArrowheads="1"/>
          </p:cNvSpPr>
          <p:nvPr/>
        </p:nvSpPr>
        <p:spPr bwMode="auto">
          <a:xfrm>
            <a:off x="4823141" y="1102457"/>
            <a:ext cx="3190377" cy="976342"/>
          </a:xfrm>
          <a:prstGeom prst="rect">
            <a:avLst/>
          </a:prstGeom>
          <a:solidFill>
            <a:schemeClr val="lt1">
              <a:lumMod val="100000"/>
              <a:lumOff val="0"/>
            </a:schemeClr>
          </a:solidFill>
          <a:ln w="31750" cmpd="sng">
            <a:solidFill>
              <a:schemeClr val="accent1">
                <a:lumMod val="100000"/>
                <a:lumOff val="0"/>
              </a:schemeClr>
            </a:solidFill>
            <a:prstDash val="solid"/>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0" tIns="0" rIns="0" bIns="0" anchor="t" anchorCtr="0" upright="1">
            <a:noAutofit/>
          </a:bodyPr>
          <a:lstStyle/>
          <a:p>
            <a:pPr algn="ctr"/>
            <a:r>
              <a:rPr lang="en-US" sz="1200" dirty="0">
                <a:effectLst/>
                <a:latin typeface="Cambria" panose="02040503050406030204" pitchFamily="18" charset="0"/>
                <a:ea typeface="Calibri" panose="020F0502020204030204" pitchFamily="34" charset="0"/>
              </a:rPr>
              <a:t>ESSF DELEGATE</a:t>
            </a:r>
            <a:endParaRPr lang="en-US" sz="1100" dirty="0">
              <a:effectLst/>
              <a:latin typeface="Calibri" panose="020F0502020204030204" pitchFamily="34" charset="0"/>
              <a:ea typeface="Calibri" panose="020F0502020204030204" pitchFamily="34" charset="0"/>
            </a:endParaRPr>
          </a:p>
          <a:p>
            <a:pPr algn="ctr"/>
            <a:r>
              <a:rPr lang="en-US" sz="1200" dirty="0">
                <a:latin typeface="Cambria" panose="02040503050406030204" pitchFamily="18" charset="0"/>
                <a:ea typeface="Cambria" panose="02040503050406030204" pitchFamily="18" charset="0"/>
              </a:rPr>
              <a:t>Gorica </a:t>
            </a:r>
            <a:r>
              <a:rPr lang="en-US" sz="1200" dirty="0" err="1">
                <a:latin typeface="Cambria" panose="02040503050406030204" pitchFamily="18" charset="0"/>
                <a:ea typeface="Cambria" panose="02040503050406030204" pitchFamily="18" charset="0"/>
              </a:rPr>
              <a:t>Bilak</a:t>
            </a:r>
            <a:r>
              <a:rPr lang="en-US" sz="1200" dirty="0">
                <a:latin typeface="Cambria" panose="02040503050406030204" pitchFamily="18" charset="0"/>
                <a:ea typeface="Cambria" panose="02040503050406030204" pitchFamily="18" charset="0"/>
              </a:rPr>
              <a:t>-Moconja, ESSF Sports Director</a:t>
            </a:r>
          </a:p>
          <a:p>
            <a:pPr algn="ctr"/>
            <a:r>
              <a:rPr lang="en-US" sz="1200" dirty="0">
                <a:latin typeface="Cambria" panose="02040503050406030204" pitchFamily="18" charset="0"/>
                <a:ea typeface="Cambria" panose="02040503050406030204" pitchFamily="18" charset="0"/>
                <a:hlinkClick r:id="rId2"/>
              </a:rPr>
              <a:t>info@europeanschoolsport.com</a:t>
            </a:r>
            <a:endParaRPr lang="en-US" sz="1200" dirty="0">
              <a:latin typeface="Cambria" panose="02040503050406030204" pitchFamily="18" charset="0"/>
              <a:ea typeface="Cambria" panose="02040503050406030204" pitchFamily="18" charset="0"/>
            </a:endParaRPr>
          </a:p>
          <a:p>
            <a:pPr marL="100965">
              <a:spcBef>
                <a:spcPts val="130"/>
              </a:spcBef>
            </a:pPr>
            <a:r>
              <a:rPr lang="en-US" sz="1200" dirty="0">
                <a:effectLst/>
                <a:latin typeface="Cambria" panose="02040503050406030204" pitchFamily="18" charset="0"/>
                <a:ea typeface="Calibri" panose="020F0502020204030204" pitchFamily="34" charset="0"/>
              </a:rPr>
              <a:t> </a:t>
            </a:r>
            <a:endParaRPr lang="en-US" sz="1000" dirty="0">
              <a:effectLst/>
              <a:latin typeface="Calibri" panose="020F0502020204030204" pitchFamily="34" charset="0"/>
              <a:ea typeface="Calibri" panose="020F0502020204030204" pitchFamily="34" charset="0"/>
            </a:endParaRPr>
          </a:p>
          <a:p>
            <a:endParaRPr lang="en-US" sz="1100" dirty="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786A7FEB-15DF-A1CB-94E7-6F7267A84E7E}"/>
              </a:ext>
            </a:extLst>
          </p:cNvPr>
          <p:cNvSpPr txBox="1"/>
          <p:nvPr/>
        </p:nvSpPr>
        <p:spPr>
          <a:xfrm>
            <a:off x="3074335" y="2106020"/>
            <a:ext cx="2890819" cy="369332"/>
          </a:xfrm>
          <a:prstGeom prst="rect">
            <a:avLst/>
          </a:prstGeom>
          <a:noFill/>
        </p:spPr>
        <p:txBody>
          <a:bodyPr wrap="square">
            <a:spAutoFit/>
          </a:bodyPr>
          <a:lstStyle/>
          <a:p>
            <a:r>
              <a:rPr lang="en-US" b="1" dirty="0">
                <a:solidFill>
                  <a:srgbClr val="1F497D"/>
                </a:solidFill>
                <a:effectLst/>
                <a:latin typeface="Cambria" panose="02040503050406030204" pitchFamily="18" charset="0"/>
                <a:ea typeface="Calibri" panose="020F0502020204030204" pitchFamily="34" charset="0"/>
                <a:cs typeface="Calibri" panose="020F0502020204030204" pitchFamily="34" charset="0"/>
              </a:rPr>
              <a:t>PROVISIONAL</a:t>
            </a:r>
            <a:r>
              <a:rPr lang="en-US" b="1" spc="395" dirty="0">
                <a:solidFill>
                  <a:srgbClr val="1F497D"/>
                </a:solidFill>
                <a:effectLst/>
                <a:latin typeface="Cambria" panose="02040503050406030204" pitchFamily="18" charset="0"/>
                <a:ea typeface="Calibri" panose="020F0502020204030204" pitchFamily="34" charset="0"/>
                <a:cs typeface="Calibri" panose="020F0502020204030204" pitchFamily="34" charset="0"/>
              </a:rPr>
              <a:t> </a:t>
            </a:r>
            <a:r>
              <a:rPr lang="en-US" b="1" dirty="0">
                <a:solidFill>
                  <a:srgbClr val="1F497D"/>
                </a:solidFill>
                <a:effectLst/>
                <a:latin typeface="Cambria" panose="02040503050406030204" pitchFamily="18" charset="0"/>
                <a:ea typeface="Calibri" panose="020F0502020204030204" pitchFamily="34" charset="0"/>
                <a:cs typeface="Calibri" panose="020F0502020204030204" pitchFamily="34" charset="0"/>
              </a:rPr>
              <a:t>PROGRAM</a:t>
            </a:r>
            <a:endParaRPr lang="en-US" b="1" dirty="0"/>
          </a:p>
        </p:txBody>
      </p:sp>
      <p:graphicFrame>
        <p:nvGraphicFramePr>
          <p:cNvPr id="9" name="Table 8">
            <a:extLst>
              <a:ext uri="{FF2B5EF4-FFF2-40B4-BE49-F238E27FC236}">
                <a16:creationId xmlns:a16="http://schemas.microsoft.com/office/drawing/2014/main" id="{2FB7E43C-6CF3-E2B9-83F3-802BCA5A5C21}"/>
              </a:ext>
            </a:extLst>
          </p:cNvPr>
          <p:cNvGraphicFramePr>
            <a:graphicFrameLocks noGrp="1"/>
          </p:cNvGraphicFramePr>
          <p:nvPr>
            <p:extLst>
              <p:ext uri="{D42A27DB-BD31-4B8C-83A1-F6EECF244321}">
                <p14:modId xmlns:p14="http://schemas.microsoft.com/office/powerpoint/2010/main" val="2722040737"/>
              </p:ext>
            </p:extLst>
          </p:nvPr>
        </p:nvGraphicFramePr>
        <p:xfrm>
          <a:off x="682388" y="2390854"/>
          <a:ext cx="7779224" cy="3667418"/>
        </p:xfrm>
        <a:graphic>
          <a:graphicData uri="http://schemas.openxmlformats.org/drawingml/2006/table">
            <a:tbl>
              <a:tblPr firstRow="1" firstCol="1" lastRow="1" lastCol="1" bandRow="1" bandCol="1">
                <a:tableStyleId>{5C22544A-7EE6-4342-B048-85BDC9FD1C3A}</a:tableStyleId>
              </a:tblPr>
              <a:tblGrid>
                <a:gridCol w="2719399">
                  <a:extLst>
                    <a:ext uri="{9D8B030D-6E8A-4147-A177-3AD203B41FA5}">
                      <a16:colId xmlns:a16="http://schemas.microsoft.com/office/drawing/2014/main" val="3341783750"/>
                    </a:ext>
                  </a:extLst>
                </a:gridCol>
                <a:gridCol w="5059825">
                  <a:extLst>
                    <a:ext uri="{9D8B030D-6E8A-4147-A177-3AD203B41FA5}">
                      <a16:colId xmlns:a16="http://schemas.microsoft.com/office/drawing/2014/main" val="2240188813"/>
                    </a:ext>
                  </a:extLst>
                </a:gridCol>
              </a:tblGrid>
              <a:tr h="250648">
                <a:tc gridSpan="2">
                  <a:txBody>
                    <a:bodyPr/>
                    <a:lstStyle/>
                    <a:p>
                      <a:pPr marL="855345" algn="l">
                        <a:spcBef>
                          <a:spcPts val="660"/>
                        </a:spcBef>
                        <a:tabLst>
                          <a:tab pos="3564255" algn="l"/>
                        </a:tabLst>
                      </a:pPr>
                      <a:r>
                        <a:rPr lang="en-US" sz="1100" dirty="0">
                          <a:effectLst/>
                        </a:rPr>
                        <a:t>DATE	PROVISIONAL</a:t>
                      </a:r>
                      <a:r>
                        <a:rPr lang="en-US" sz="1100" spc="-55" dirty="0">
                          <a:effectLst/>
                        </a:rPr>
                        <a:t> </a:t>
                      </a:r>
                      <a:r>
                        <a:rPr lang="en-US" sz="1000" dirty="0">
                          <a:effectLst/>
                        </a:rPr>
                        <a:t>ACTIVITY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US"/>
                    </a:p>
                  </a:txBody>
                  <a:tcPr/>
                </a:tc>
                <a:extLst>
                  <a:ext uri="{0D108BD9-81ED-4DB2-BD59-A6C34878D82A}">
                    <a16:rowId xmlns:a16="http://schemas.microsoft.com/office/drawing/2014/main" val="3366293824"/>
                  </a:ext>
                </a:extLst>
              </a:tr>
              <a:tr h="256131">
                <a:tc>
                  <a:txBody>
                    <a:bodyPr/>
                    <a:lstStyle/>
                    <a:p>
                      <a:pPr marL="28575" marR="29210" algn="l">
                        <a:spcBef>
                          <a:spcPts val="1200"/>
                        </a:spcBef>
                      </a:pPr>
                      <a:r>
                        <a:rPr lang="en-US" sz="900" dirty="0">
                          <a:effectLst/>
                        </a:rPr>
                        <a:t>Sunday, </a:t>
                      </a:r>
                      <a:r>
                        <a:rPr lang="en-US" sz="900" spc="5" dirty="0">
                          <a:effectLst/>
                        </a:rPr>
                        <a:t>30 March </a:t>
                      </a:r>
                      <a:r>
                        <a:rPr lang="en-US" sz="900" dirty="0">
                          <a:effectLst/>
                        </a:rPr>
                        <a:t>2025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l"/>
                      <a:r>
                        <a:rPr lang="en-US" sz="900" dirty="0">
                          <a:effectLst/>
                        </a:rPr>
                        <a:t>  Arrivals, Travel to Ancient Olympia (http://www.olympia-greece.org/) </a:t>
                      </a:r>
                    </a:p>
                    <a:p>
                      <a:pPr algn="l"/>
                      <a:r>
                        <a:rPr lang="en-US" sz="900" dirty="0">
                          <a:effectLst/>
                        </a:rPr>
                        <a:t>  Accreditation and Housing of delegations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23465268"/>
                  </a:ext>
                </a:extLst>
              </a:tr>
              <a:tr h="413032">
                <a:tc>
                  <a:txBody>
                    <a:bodyPr/>
                    <a:lstStyle/>
                    <a:p>
                      <a:pPr algn="l"/>
                      <a:r>
                        <a:rPr lang="en-US" sz="1000" dirty="0">
                          <a:effectLst/>
                        </a:rPr>
                        <a:t>Monday,</a:t>
                      </a:r>
                      <a:r>
                        <a:rPr lang="en-US" sz="1000" spc="15" dirty="0">
                          <a:effectLst/>
                        </a:rPr>
                        <a:t> </a:t>
                      </a:r>
                      <a:r>
                        <a:rPr lang="en-US" sz="1000" spc="5" dirty="0">
                          <a:effectLst/>
                        </a:rPr>
                        <a:t>31 March </a:t>
                      </a:r>
                      <a:r>
                        <a:rPr lang="en-US" sz="1000" dirty="0">
                          <a:effectLst/>
                        </a:rPr>
                        <a:t>2025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algn="l"/>
                      <a:r>
                        <a:rPr lang="en-US" sz="900" dirty="0">
                          <a:effectLst/>
                        </a:rPr>
                        <a:t>Meeting of the Heads of Delegations</a:t>
                      </a:r>
                      <a:endParaRPr lang="en-US" sz="1000" dirty="0">
                        <a:effectLst/>
                      </a:endParaRPr>
                    </a:p>
                    <a:p>
                      <a:pPr marL="66675" algn="l"/>
                      <a:r>
                        <a:rPr lang="en-US" sz="900" dirty="0">
                          <a:effectLst/>
                        </a:rPr>
                        <a:t>Visit and Educational Tour at Ancient Olympia</a:t>
                      </a:r>
                      <a:endParaRPr lang="en-US" sz="1000" dirty="0">
                        <a:effectLst/>
                      </a:endParaRPr>
                    </a:p>
                    <a:p>
                      <a:pPr marL="66675" algn="l"/>
                      <a:r>
                        <a:rPr lang="en-US" sz="900" dirty="0">
                          <a:effectLst/>
                        </a:rPr>
                        <a:t>(Ancient Stadium, Olympic &amp; Archaeological Museums)</a:t>
                      </a:r>
                      <a:endParaRPr lang="en-US" sz="1000" dirty="0">
                        <a:effectLst/>
                      </a:endParaRPr>
                    </a:p>
                    <a:p>
                      <a:pPr marL="66675" algn="l"/>
                      <a:r>
                        <a:rPr lang="en-US" sz="900" dirty="0">
                          <a:effectLst/>
                        </a:rPr>
                        <a:t>WORKSHOP 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08286916"/>
                  </a:ext>
                </a:extLst>
              </a:tr>
              <a:tr h="334278">
                <a:tc>
                  <a:txBody>
                    <a:bodyPr/>
                    <a:lstStyle/>
                    <a:p>
                      <a:pPr algn="l"/>
                      <a:r>
                        <a:rPr lang="en-US" sz="1000" dirty="0">
                          <a:effectLst/>
                        </a:rPr>
                        <a:t>Tuesday,</a:t>
                      </a:r>
                      <a:r>
                        <a:rPr lang="en-US" sz="1000" spc="10" dirty="0">
                          <a:effectLst/>
                        </a:rPr>
                        <a:t> </a:t>
                      </a:r>
                      <a:r>
                        <a:rPr lang="en-US" sz="1000" spc="5" dirty="0">
                          <a:effectLst/>
                        </a:rPr>
                        <a:t>01 April </a:t>
                      </a:r>
                      <a:r>
                        <a:rPr lang="en-US" sz="1000" dirty="0">
                          <a:effectLst/>
                        </a:rPr>
                        <a:t>2025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algn="l"/>
                      <a:r>
                        <a:rPr lang="en-US" sz="900" dirty="0">
                          <a:effectLst/>
                        </a:rPr>
                        <a:t>ANCIENT STADIUM</a:t>
                      </a:r>
                      <a:endParaRPr lang="en-US" sz="1000" dirty="0">
                        <a:effectLst/>
                      </a:endParaRPr>
                    </a:p>
                    <a:p>
                      <a:pPr marL="66675" algn="l"/>
                      <a:r>
                        <a:rPr lang="en-US" sz="900" dirty="0">
                          <a:effectLst/>
                        </a:rPr>
                        <a:t>WORKSHOP 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19608668"/>
                  </a:ext>
                </a:extLst>
              </a:tr>
              <a:tr h="516290">
                <a:tc>
                  <a:txBody>
                    <a:bodyPr/>
                    <a:lstStyle/>
                    <a:p>
                      <a:pPr algn="l"/>
                      <a:r>
                        <a:rPr lang="en-US" sz="1000" dirty="0">
                          <a:effectLst/>
                        </a:rPr>
                        <a:t>Wednesday</a:t>
                      </a:r>
                      <a:r>
                        <a:rPr lang="en-US" sz="1000" spc="-5" dirty="0">
                          <a:effectLst/>
                        </a:rPr>
                        <a:t>,</a:t>
                      </a:r>
                      <a:r>
                        <a:rPr lang="en-US" sz="1000" spc="5" dirty="0">
                          <a:effectLst/>
                        </a:rPr>
                        <a:t> 02 April </a:t>
                      </a:r>
                      <a:r>
                        <a:rPr lang="en-US" sz="1000" dirty="0">
                          <a:effectLst/>
                        </a:rPr>
                        <a:t>2025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algn="l"/>
                      <a:r>
                        <a:rPr lang="en-US" sz="900" dirty="0">
                          <a:effectLst/>
                        </a:rPr>
                        <a:t>Sporting event in Ancient Olympic Stadium (Stadium Run / </a:t>
                      </a:r>
                      <a:r>
                        <a:rPr lang="en-US" sz="900" dirty="0"/>
                        <a:t>Olympic Wreath Ceremony</a:t>
                      </a:r>
                      <a:r>
                        <a:rPr lang="en-US" sz="900" dirty="0">
                          <a:effectLst/>
                        </a:rPr>
                        <a:t>)</a:t>
                      </a:r>
                      <a:endParaRPr lang="en-US" sz="1000" dirty="0">
                        <a:effectLst/>
                      </a:endParaRPr>
                    </a:p>
                    <a:p>
                      <a:pPr marL="66675" algn="l"/>
                      <a:r>
                        <a:rPr lang="en-US" sz="900" dirty="0">
                          <a:effectLst/>
                        </a:rPr>
                        <a:t>Travel to Athens / Housing of Delegations at Hotel</a:t>
                      </a:r>
                      <a:endParaRPr lang="en-US" sz="1000" dirty="0">
                        <a:effectLst/>
                      </a:endParaRPr>
                    </a:p>
                    <a:p>
                      <a:pPr marL="66675" algn="l"/>
                      <a:r>
                        <a:rPr lang="en-US" sz="900" dirty="0"/>
                        <a:t>Opening Ceremony</a:t>
                      </a:r>
                    </a:p>
                  </a:txBody>
                  <a:tcPr marL="0" marR="0" marT="0" marB="0" anchor="ctr"/>
                </a:tc>
                <a:extLst>
                  <a:ext uri="{0D108BD9-81ED-4DB2-BD59-A6C34878D82A}">
                    <a16:rowId xmlns:a16="http://schemas.microsoft.com/office/drawing/2014/main" val="1699556373"/>
                  </a:ext>
                </a:extLst>
              </a:tr>
              <a:tr h="619548">
                <a:tc>
                  <a:txBody>
                    <a:bodyPr/>
                    <a:lstStyle/>
                    <a:p>
                      <a:pPr algn="l"/>
                      <a:r>
                        <a:rPr lang="en-US" sz="1000" dirty="0">
                          <a:effectLst/>
                        </a:rPr>
                        <a:t>Thursday,</a:t>
                      </a:r>
                      <a:r>
                        <a:rPr lang="en-US" sz="1000" spc="10" dirty="0">
                          <a:effectLst/>
                        </a:rPr>
                        <a:t> </a:t>
                      </a:r>
                      <a:r>
                        <a:rPr lang="en-US" sz="1000" spc="5" dirty="0">
                          <a:effectLst/>
                        </a:rPr>
                        <a:t>03 April </a:t>
                      </a:r>
                      <a:r>
                        <a:rPr lang="en-US" sz="1000" dirty="0">
                          <a:effectLst/>
                        </a:rPr>
                        <a:t>2025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6675" algn="l"/>
                      <a:r>
                        <a:rPr lang="en-US" sz="900" dirty="0">
                          <a:effectLst/>
                        </a:rPr>
                        <a:t>Athens Archaeological Area – City Centre</a:t>
                      </a:r>
                      <a:endParaRPr lang="en-US" sz="1000" dirty="0">
                        <a:effectLst/>
                      </a:endParaRPr>
                    </a:p>
                    <a:p>
                      <a:pPr marL="66675" algn="l"/>
                      <a:r>
                        <a:rPr lang="en-US" sz="900" dirty="0">
                          <a:effectLst/>
                        </a:rPr>
                        <a:t>-ACROPOLIS/PARTHENON guided tour</a:t>
                      </a:r>
                      <a:endParaRPr lang="en-US" sz="1000" dirty="0">
                        <a:effectLst/>
                      </a:endParaRPr>
                    </a:p>
                    <a:p>
                      <a:pPr marL="66675" algn="l"/>
                      <a:r>
                        <a:rPr lang="en-US" sz="900" dirty="0">
                          <a:effectLst/>
                        </a:rPr>
                        <a:t>-</a:t>
                      </a:r>
                      <a:r>
                        <a:rPr lang="en-US" sz="900" dirty="0" err="1">
                          <a:effectLst/>
                        </a:rPr>
                        <a:t>Panathenaic</a:t>
                      </a:r>
                      <a:r>
                        <a:rPr lang="en-US" sz="900" dirty="0">
                          <a:effectLst/>
                        </a:rPr>
                        <a:t> Stadium guided tour and Sport event</a:t>
                      </a:r>
                      <a:endParaRPr lang="en-US" sz="1000" dirty="0">
                        <a:effectLst/>
                      </a:endParaRPr>
                    </a:p>
                    <a:p>
                      <a:pPr marL="66675" algn="l"/>
                      <a:r>
                        <a:rPr lang="en-US" sz="900" dirty="0">
                          <a:effectLst/>
                        </a:rPr>
                        <a:t>Free time in Athens Centre</a:t>
                      </a:r>
                      <a:endParaRPr lang="en-US" sz="1000" dirty="0">
                        <a:effectLst/>
                      </a:endParaRPr>
                    </a:p>
                    <a:p>
                      <a:pPr marL="66675" algn="l"/>
                      <a:r>
                        <a:rPr lang="en-US" sz="900" dirty="0">
                          <a:effectLst/>
                        </a:rPr>
                        <a:t>NATIONS NIGHT</a:t>
                      </a:r>
                      <a:endParaRPr lang="en-US" sz="1000" dirty="0">
                        <a:effectLst/>
                      </a:endParaRPr>
                    </a:p>
                    <a:p>
                      <a:pPr marL="66675" algn="l"/>
                      <a:r>
                        <a:rPr lang="en-US" sz="900" dirty="0">
                          <a:effectLst/>
                        </a:rPr>
                        <a:t>GALA DINNER (Location TBD)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59194596"/>
                  </a:ext>
                </a:extLst>
              </a:tr>
              <a:tr h="619548">
                <a:tc>
                  <a:txBody>
                    <a:bodyPr/>
                    <a:lstStyle/>
                    <a:p>
                      <a:pPr algn="l"/>
                      <a:r>
                        <a:rPr lang="en-US" sz="1000" dirty="0">
                          <a:effectLst/>
                        </a:rPr>
                        <a:t>Friday,</a:t>
                      </a:r>
                      <a:r>
                        <a:rPr lang="en-US" sz="1000" spc="-5" dirty="0">
                          <a:effectLst/>
                        </a:rPr>
                        <a:t> </a:t>
                      </a:r>
                      <a:r>
                        <a:rPr lang="en-US" sz="1000" spc="5" dirty="0">
                          <a:effectLst/>
                        </a:rPr>
                        <a:t>04 April </a:t>
                      </a:r>
                      <a:r>
                        <a:rPr lang="en-US" sz="1000" dirty="0">
                          <a:effectLst/>
                        </a:rPr>
                        <a:t>2025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l"/>
                      <a:r>
                        <a:rPr lang="en-US" sz="900" dirty="0">
                          <a:effectLst/>
                        </a:rPr>
                        <a:t>  </a:t>
                      </a:r>
                      <a:r>
                        <a:rPr lang="en-US" sz="900" dirty="0"/>
                        <a:t>Sport events at GERAKAS MUNICIPALITY SPORT CENTER</a:t>
                      </a:r>
                    </a:p>
                    <a:p>
                      <a:pPr algn="l"/>
                      <a:r>
                        <a:rPr lang="en-US" sz="900" dirty="0"/>
                        <a:t>  (Unified Basketball 3x3)</a:t>
                      </a:r>
                    </a:p>
                    <a:p>
                      <a:pPr algn="l"/>
                      <a:r>
                        <a:rPr lang="en-US" sz="900" dirty="0">
                          <a:effectLst/>
                        </a:rPr>
                        <a:t>  WORKSHOP 4</a:t>
                      </a:r>
                      <a:endParaRPr lang="en-US" sz="1000" dirty="0">
                        <a:effectLst/>
                      </a:endParaRPr>
                    </a:p>
                    <a:p>
                      <a:pPr algn="l"/>
                      <a:r>
                        <a:rPr lang="en-US" sz="900" dirty="0">
                          <a:effectLst/>
                        </a:rPr>
                        <a:t>  Prize Giving and (Closing) Ceremony (GERAKAS MUNICIPALITY – TBC)</a:t>
                      </a:r>
                      <a:endParaRPr lang="en-US" sz="1000" dirty="0">
                        <a:effectLst/>
                      </a:endParaRPr>
                    </a:p>
                    <a:p>
                      <a:pPr algn="l"/>
                      <a:r>
                        <a:rPr lang="en-US" sz="900" dirty="0">
                          <a:effectLst/>
                        </a:rPr>
                        <a:t>  Farewell Party (Location TBD)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97679323"/>
                  </a:ext>
                </a:extLst>
              </a:tr>
              <a:tr h="234482">
                <a:tc>
                  <a:txBody>
                    <a:bodyPr/>
                    <a:lstStyle/>
                    <a:p>
                      <a:pPr marL="28575" marR="29210" algn="l">
                        <a:spcBef>
                          <a:spcPts val="1200"/>
                        </a:spcBef>
                      </a:pPr>
                      <a:r>
                        <a:rPr lang="en-US" sz="900" dirty="0">
                          <a:effectLst/>
                        </a:rPr>
                        <a:t>Saturday,</a:t>
                      </a:r>
                      <a:r>
                        <a:rPr lang="en-US" sz="900" spc="-5" dirty="0">
                          <a:effectLst/>
                        </a:rPr>
                        <a:t> </a:t>
                      </a:r>
                      <a:r>
                        <a:rPr lang="en-US" sz="900" spc="5" dirty="0">
                          <a:effectLst/>
                        </a:rPr>
                        <a:t>05 April </a:t>
                      </a:r>
                      <a:r>
                        <a:rPr lang="en-US" sz="900" dirty="0">
                          <a:effectLst/>
                        </a:rPr>
                        <a:t>2025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l">
                        <a:spcBef>
                          <a:spcPts val="40"/>
                        </a:spcBef>
                      </a:pPr>
                      <a:r>
                        <a:rPr lang="en-US" sz="900" dirty="0">
                          <a:effectLst/>
                        </a:rPr>
                        <a:t>  Departure</a:t>
                      </a:r>
                      <a:r>
                        <a:rPr lang="en-US" sz="900" spc="-15" dirty="0">
                          <a:effectLst/>
                        </a:rPr>
                        <a:t> </a:t>
                      </a:r>
                      <a:r>
                        <a:rPr lang="en-US" sz="900" dirty="0">
                          <a:effectLst/>
                        </a:rPr>
                        <a:t>of</a:t>
                      </a:r>
                      <a:r>
                        <a:rPr lang="en-US" sz="900" spc="-15" dirty="0">
                          <a:effectLst/>
                        </a:rPr>
                        <a:t> </a:t>
                      </a:r>
                      <a:r>
                        <a:rPr lang="en-US" sz="900" dirty="0">
                          <a:effectLst/>
                        </a:rPr>
                        <a:t>delegations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79751909"/>
                  </a:ext>
                </a:extLst>
              </a:tr>
            </a:tbl>
          </a:graphicData>
        </a:graphic>
      </p:graphicFrame>
      <p:sp>
        <p:nvSpPr>
          <p:cNvPr id="12" name="TextBox 11">
            <a:extLst>
              <a:ext uri="{FF2B5EF4-FFF2-40B4-BE49-F238E27FC236}">
                <a16:creationId xmlns:a16="http://schemas.microsoft.com/office/drawing/2014/main" id="{199DD48D-95BD-FD90-10F7-1928888F2FDB}"/>
              </a:ext>
            </a:extLst>
          </p:cNvPr>
          <p:cNvSpPr txBox="1"/>
          <p:nvPr/>
        </p:nvSpPr>
        <p:spPr>
          <a:xfrm>
            <a:off x="605307" y="6047228"/>
            <a:ext cx="6229834" cy="430887"/>
          </a:xfrm>
          <a:prstGeom prst="rect">
            <a:avLst/>
          </a:prstGeom>
          <a:noFill/>
        </p:spPr>
        <p:txBody>
          <a:bodyPr wrap="square">
            <a:spAutoFit/>
          </a:bodyPr>
          <a:lstStyle/>
          <a:p>
            <a:r>
              <a:rPr lang="en-US" sz="1100" i="1" dirty="0">
                <a:effectLst/>
                <a:latin typeface="Cambria" panose="02040503050406030204" pitchFamily="18" charset="0"/>
                <a:ea typeface="Calibri" panose="020F0502020204030204" pitchFamily="34" charset="0"/>
                <a:cs typeface="Calibri" panose="020F0502020204030204" pitchFamily="34" charset="0"/>
              </a:rPr>
              <a:t>*Please</a:t>
            </a:r>
            <a:r>
              <a:rPr lang="en-US" sz="1100" i="1" spc="20" dirty="0">
                <a:effectLst/>
                <a:latin typeface="Cambria" panose="02040503050406030204" pitchFamily="18" charset="0"/>
                <a:ea typeface="Calibri" panose="020F0502020204030204" pitchFamily="34" charset="0"/>
                <a:cs typeface="Calibri" panose="020F0502020204030204" pitchFamily="34" charset="0"/>
              </a:rPr>
              <a:t> </a:t>
            </a:r>
            <a:r>
              <a:rPr lang="en-US" sz="1100" i="1" dirty="0">
                <a:effectLst/>
                <a:latin typeface="Cambria" panose="02040503050406030204" pitchFamily="18" charset="0"/>
                <a:ea typeface="Calibri" panose="020F0502020204030204" pitchFamily="34" charset="0"/>
                <a:cs typeface="Calibri" panose="020F0502020204030204" pitchFamily="34" charset="0"/>
              </a:rPr>
              <a:t>note,</a:t>
            </a:r>
            <a:r>
              <a:rPr lang="en-US" sz="1100" i="1" spc="20" dirty="0">
                <a:effectLst/>
                <a:latin typeface="Cambria" panose="02040503050406030204" pitchFamily="18" charset="0"/>
                <a:ea typeface="Calibri" panose="020F0502020204030204" pitchFamily="34" charset="0"/>
                <a:cs typeface="Calibri" panose="020F0502020204030204" pitchFamily="34" charset="0"/>
              </a:rPr>
              <a:t> </a:t>
            </a:r>
            <a:r>
              <a:rPr lang="en-US" sz="1100" i="1" dirty="0">
                <a:effectLst/>
                <a:latin typeface="Cambria" panose="02040503050406030204" pitchFamily="18" charset="0"/>
                <a:ea typeface="Calibri" panose="020F0502020204030204" pitchFamily="34" charset="0"/>
                <a:cs typeface="Calibri" panose="020F0502020204030204" pitchFamily="34" charset="0"/>
              </a:rPr>
              <a:t>that</a:t>
            </a:r>
            <a:r>
              <a:rPr lang="en-US" sz="1100" i="1" spc="25" dirty="0">
                <a:effectLst/>
                <a:latin typeface="Cambria" panose="02040503050406030204" pitchFamily="18" charset="0"/>
                <a:ea typeface="Calibri" panose="020F0502020204030204" pitchFamily="34" charset="0"/>
                <a:cs typeface="Calibri" panose="020F0502020204030204" pitchFamily="34" charset="0"/>
              </a:rPr>
              <a:t> </a:t>
            </a:r>
            <a:r>
              <a:rPr lang="en-US" sz="1100" i="1" dirty="0">
                <a:effectLst/>
                <a:latin typeface="Cambria" panose="02040503050406030204" pitchFamily="18" charset="0"/>
                <a:ea typeface="Calibri" panose="020F0502020204030204" pitchFamily="34" charset="0"/>
                <a:cs typeface="Calibri" panose="020F0502020204030204" pitchFamily="34" charset="0"/>
              </a:rPr>
              <a:t>the</a:t>
            </a:r>
            <a:r>
              <a:rPr lang="en-US" sz="1100" i="1" spc="20" dirty="0">
                <a:effectLst/>
                <a:latin typeface="Cambria" panose="02040503050406030204" pitchFamily="18" charset="0"/>
                <a:ea typeface="Calibri" panose="020F0502020204030204" pitchFamily="34" charset="0"/>
                <a:cs typeface="Calibri" panose="020F0502020204030204" pitchFamily="34" charset="0"/>
              </a:rPr>
              <a:t> </a:t>
            </a:r>
            <a:r>
              <a:rPr lang="en-US" sz="1100" i="1" dirty="0">
                <a:effectLst/>
                <a:latin typeface="Cambria" panose="02040503050406030204" pitchFamily="18" charset="0"/>
                <a:ea typeface="Calibri" panose="020F0502020204030204" pitchFamily="34" charset="0"/>
                <a:cs typeface="Calibri" panose="020F0502020204030204" pitchFamily="34" charset="0"/>
              </a:rPr>
              <a:t>official</a:t>
            </a:r>
            <a:r>
              <a:rPr lang="en-US" sz="1100" i="1" spc="25" dirty="0">
                <a:effectLst/>
                <a:latin typeface="Cambria" panose="02040503050406030204" pitchFamily="18" charset="0"/>
                <a:ea typeface="Calibri" panose="020F0502020204030204" pitchFamily="34" charset="0"/>
                <a:cs typeface="Calibri" panose="020F0502020204030204" pitchFamily="34" charset="0"/>
              </a:rPr>
              <a:t> </a:t>
            </a:r>
            <a:r>
              <a:rPr lang="en-US" sz="1100" i="1" dirty="0">
                <a:effectLst/>
                <a:latin typeface="Cambria" panose="02040503050406030204" pitchFamily="18" charset="0"/>
                <a:ea typeface="Calibri" panose="020F0502020204030204" pitchFamily="34" charset="0"/>
                <a:cs typeface="Calibri" panose="020F0502020204030204" pitchFamily="34" charset="0"/>
              </a:rPr>
              <a:t>program</a:t>
            </a:r>
            <a:r>
              <a:rPr lang="en-US" sz="1100" i="1" spc="20" dirty="0">
                <a:effectLst/>
                <a:latin typeface="Cambria" panose="02040503050406030204" pitchFamily="18" charset="0"/>
                <a:ea typeface="Calibri" panose="020F0502020204030204" pitchFamily="34" charset="0"/>
                <a:cs typeface="Calibri" panose="020F0502020204030204" pitchFamily="34" charset="0"/>
              </a:rPr>
              <a:t> </a:t>
            </a:r>
            <a:r>
              <a:rPr lang="en-US" sz="1100" i="1" dirty="0">
                <a:effectLst/>
                <a:latin typeface="Cambria" panose="02040503050406030204" pitchFamily="18" charset="0"/>
                <a:ea typeface="Calibri" panose="020F0502020204030204" pitchFamily="34" charset="0"/>
                <a:cs typeface="Calibri" panose="020F0502020204030204" pitchFamily="34" charset="0"/>
              </a:rPr>
              <a:t>may</a:t>
            </a:r>
            <a:r>
              <a:rPr lang="en-US" sz="1100" i="1" spc="25" dirty="0">
                <a:effectLst/>
                <a:latin typeface="Cambria" panose="02040503050406030204" pitchFamily="18" charset="0"/>
                <a:ea typeface="Calibri" panose="020F0502020204030204" pitchFamily="34" charset="0"/>
                <a:cs typeface="Calibri" panose="020F0502020204030204" pitchFamily="34" charset="0"/>
              </a:rPr>
              <a:t> </a:t>
            </a:r>
            <a:r>
              <a:rPr lang="en-US" sz="1100" i="1" dirty="0">
                <a:effectLst/>
                <a:latin typeface="Cambria" panose="02040503050406030204" pitchFamily="18" charset="0"/>
                <a:ea typeface="Calibri" panose="020F0502020204030204" pitchFamily="34" charset="0"/>
                <a:cs typeface="Calibri" panose="020F0502020204030204" pitchFamily="34" charset="0"/>
              </a:rPr>
              <a:t>be</a:t>
            </a:r>
            <a:r>
              <a:rPr lang="en-US" sz="1100" i="1" spc="20" dirty="0">
                <a:effectLst/>
                <a:latin typeface="Cambria" panose="02040503050406030204" pitchFamily="18" charset="0"/>
                <a:ea typeface="Calibri" panose="020F0502020204030204" pitchFamily="34" charset="0"/>
                <a:cs typeface="Calibri" panose="020F0502020204030204" pitchFamily="34" charset="0"/>
              </a:rPr>
              <a:t> </a:t>
            </a:r>
            <a:r>
              <a:rPr lang="en-US" sz="1100" i="1" dirty="0">
                <a:effectLst/>
                <a:latin typeface="Cambria" panose="02040503050406030204" pitchFamily="18" charset="0"/>
                <a:ea typeface="Calibri" panose="020F0502020204030204" pitchFamily="34" charset="0"/>
                <a:cs typeface="Calibri" panose="020F0502020204030204" pitchFamily="34" charset="0"/>
              </a:rPr>
              <a:t>subject</a:t>
            </a:r>
            <a:r>
              <a:rPr lang="en-US" sz="1100" i="1" spc="20" dirty="0">
                <a:effectLst/>
                <a:latin typeface="Cambria" panose="02040503050406030204" pitchFamily="18" charset="0"/>
                <a:ea typeface="Calibri" panose="020F0502020204030204" pitchFamily="34" charset="0"/>
                <a:cs typeface="Calibri" panose="020F0502020204030204" pitchFamily="34" charset="0"/>
              </a:rPr>
              <a:t> </a:t>
            </a:r>
            <a:r>
              <a:rPr lang="en-US" sz="1100" i="1" dirty="0">
                <a:effectLst/>
                <a:latin typeface="Cambria" panose="02040503050406030204" pitchFamily="18" charset="0"/>
                <a:ea typeface="Calibri" panose="020F0502020204030204" pitchFamily="34" charset="0"/>
                <a:cs typeface="Calibri" panose="020F0502020204030204" pitchFamily="34" charset="0"/>
              </a:rPr>
              <a:t>to</a:t>
            </a:r>
            <a:r>
              <a:rPr lang="en-US" sz="1100" i="1" spc="25" dirty="0">
                <a:effectLst/>
                <a:latin typeface="Cambria" panose="02040503050406030204" pitchFamily="18" charset="0"/>
                <a:ea typeface="Calibri" panose="020F0502020204030204" pitchFamily="34" charset="0"/>
                <a:cs typeface="Calibri" panose="020F0502020204030204" pitchFamily="34" charset="0"/>
              </a:rPr>
              <a:t> </a:t>
            </a:r>
            <a:r>
              <a:rPr lang="en-US" sz="1100" i="1" dirty="0">
                <a:effectLst/>
                <a:latin typeface="Cambria" panose="02040503050406030204" pitchFamily="18" charset="0"/>
                <a:ea typeface="Calibri" panose="020F0502020204030204" pitchFamily="34" charset="0"/>
                <a:cs typeface="Calibri" panose="020F0502020204030204" pitchFamily="34" charset="0"/>
              </a:rPr>
              <a:t>change.</a:t>
            </a:r>
            <a:r>
              <a:rPr lang="en-US" sz="1100" i="1" spc="20" dirty="0">
                <a:effectLst/>
                <a:latin typeface="Cambria" panose="02040503050406030204" pitchFamily="18" charset="0"/>
                <a:ea typeface="Calibri" panose="020F0502020204030204" pitchFamily="34" charset="0"/>
                <a:cs typeface="Calibri" panose="020F0502020204030204" pitchFamily="34" charset="0"/>
              </a:rPr>
              <a:t>  </a:t>
            </a:r>
            <a:r>
              <a:rPr lang="en-US" sz="1100" i="1" dirty="0">
                <a:effectLst/>
                <a:latin typeface="Cambria" panose="02040503050406030204" pitchFamily="18" charset="0"/>
                <a:ea typeface="Calibri" panose="020F0502020204030204" pitchFamily="34" charset="0"/>
                <a:cs typeface="Calibri" panose="020F0502020204030204" pitchFamily="34" charset="0"/>
              </a:rPr>
              <a:t>Any</a:t>
            </a:r>
            <a:r>
              <a:rPr lang="en-US" sz="1100" i="1" spc="25" dirty="0">
                <a:effectLst/>
                <a:latin typeface="Cambria" panose="02040503050406030204" pitchFamily="18" charset="0"/>
                <a:ea typeface="Calibri" panose="020F0502020204030204" pitchFamily="34" charset="0"/>
                <a:cs typeface="Calibri" panose="020F0502020204030204" pitchFamily="34" charset="0"/>
              </a:rPr>
              <a:t> </a:t>
            </a:r>
            <a:r>
              <a:rPr lang="en-US" sz="1100" i="1" dirty="0">
                <a:effectLst/>
                <a:latin typeface="Cambria" panose="02040503050406030204" pitchFamily="18" charset="0"/>
                <a:ea typeface="Calibri" panose="020F0502020204030204" pitchFamily="34" charset="0"/>
                <a:cs typeface="Calibri" panose="020F0502020204030204" pitchFamily="34" charset="0"/>
              </a:rPr>
              <a:t>relevant</a:t>
            </a:r>
            <a:r>
              <a:rPr lang="en-US" sz="1100" i="1" spc="20" dirty="0">
                <a:effectLst/>
                <a:latin typeface="Cambria" panose="02040503050406030204" pitchFamily="18" charset="0"/>
                <a:ea typeface="Calibri" panose="020F0502020204030204" pitchFamily="34" charset="0"/>
                <a:cs typeface="Calibri" panose="020F0502020204030204" pitchFamily="34" charset="0"/>
              </a:rPr>
              <a:t> </a:t>
            </a:r>
            <a:r>
              <a:rPr lang="en-US" sz="1100" i="1" dirty="0">
                <a:effectLst/>
                <a:latin typeface="Cambria" panose="02040503050406030204" pitchFamily="18" charset="0"/>
                <a:ea typeface="Calibri" panose="020F0502020204030204" pitchFamily="34" charset="0"/>
                <a:cs typeface="Calibri" panose="020F0502020204030204" pitchFamily="34" charset="0"/>
              </a:rPr>
              <a:t>changes</a:t>
            </a:r>
            <a:r>
              <a:rPr lang="en-US" sz="1100" i="1" spc="20" dirty="0">
                <a:effectLst/>
                <a:latin typeface="Cambria" panose="02040503050406030204" pitchFamily="18" charset="0"/>
                <a:ea typeface="Calibri" panose="020F0502020204030204" pitchFamily="34" charset="0"/>
                <a:cs typeface="Calibri" panose="020F0502020204030204" pitchFamily="34" charset="0"/>
              </a:rPr>
              <a:t> </a:t>
            </a:r>
            <a:r>
              <a:rPr lang="en-US" sz="1100" i="1" dirty="0">
                <a:effectLst/>
                <a:latin typeface="Cambria" panose="02040503050406030204" pitchFamily="18" charset="0"/>
                <a:ea typeface="Calibri" panose="020F0502020204030204" pitchFamily="34" charset="0"/>
                <a:cs typeface="Calibri" panose="020F0502020204030204" pitchFamily="34" charset="0"/>
              </a:rPr>
              <a:t>will</a:t>
            </a:r>
            <a:r>
              <a:rPr lang="en-US" sz="1100" i="1" spc="25" dirty="0">
                <a:effectLst/>
                <a:latin typeface="Cambria" panose="02040503050406030204" pitchFamily="18" charset="0"/>
                <a:ea typeface="Calibri" panose="020F0502020204030204" pitchFamily="34" charset="0"/>
                <a:cs typeface="Calibri" panose="020F0502020204030204" pitchFamily="34" charset="0"/>
              </a:rPr>
              <a:t> </a:t>
            </a:r>
            <a:r>
              <a:rPr lang="en-US" sz="1100" i="1" dirty="0">
                <a:effectLst/>
                <a:latin typeface="Cambria" panose="02040503050406030204" pitchFamily="18" charset="0"/>
                <a:ea typeface="Calibri" panose="020F0502020204030204" pitchFamily="34" charset="0"/>
                <a:cs typeface="Calibri" panose="020F0502020204030204" pitchFamily="34" charset="0"/>
              </a:rPr>
              <a:t>be</a:t>
            </a:r>
            <a:r>
              <a:rPr lang="en-US" sz="1100" i="1" spc="20" dirty="0">
                <a:effectLst/>
                <a:latin typeface="Cambria" panose="02040503050406030204" pitchFamily="18" charset="0"/>
                <a:ea typeface="Calibri" panose="020F0502020204030204" pitchFamily="34" charset="0"/>
                <a:cs typeface="Calibri" panose="020F0502020204030204" pitchFamily="34" charset="0"/>
              </a:rPr>
              <a:t> </a:t>
            </a:r>
            <a:r>
              <a:rPr lang="en-US" sz="1100" i="1" dirty="0">
                <a:effectLst/>
                <a:latin typeface="Cambria" panose="02040503050406030204" pitchFamily="18" charset="0"/>
                <a:ea typeface="Calibri" panose="020F0502020204030204" pitchFamily="34" charset="0"/>
                <a:cs typeface="Calibri" panose="020F0502020204030204" pitchFamily="34" charset="0"/>
              </a:rPr>
              <a:t>communicated</a:t>
            </a:r>
            <a:r>
              <a:rPr lang="en-US" sz="1100" i="1" spc="25" dirty="0">
                <a:effectLst/>
                <a:latin typeface="Cambria" panose="02040503050406030204" pitchFamily="18" charset="0"/>
                <a:ea typeface="Calibri" panose="020F0502020204030204" pitchFamily="34" charset="0"/>
                <a:cs typeface="Calibri" panose="020F0502020204030204" pitchFamily="34" charset="0"/>
              </a:rPr>
              <a:t> </a:t>
            </a:r>
            <a:r>
              <a:rPr lang="en-US" sz="1100" i="1" dirty="0">
                <a:effectLst/>
                <a:latin typeface="Cambria" panose="02040503050406030204" pitchFamily="18" charset="0"/>
                <a:ea typeface="Calibri" panose="020F0502020204030204" pitchFamily="34" charset="0"/>
                <a:cs typeface="Calibri" panose="020F0502020204030204" pitchFamily="34" charset="0"/>
              </a:rPr>
              <a:t>to</a:t>
            </a:r>
            <a:r>
              <a:rPr lang="en-US" sz="1100" i="1" spc="-200" dirty="0">
                <a:effectLst/>
                <a:latin typeface="Cambria" panose="02040503050406030204" pitchFamily="18" charset="0"/>
                <a:ea typeface="Calibri" panose="020F0502020204030204" pitchFamily="34" charset="0"/>
                <a:cs typeface="Calibri" panose="020F0502020204030204" pitchFamily="34" charset="0"/>
              </a:rPr>
              <a:t>   </a:t>
            </a:r>
            <a:r>
              <a:rPr lang="en-US" sz="1100" i="1" dirty="0">
                <a:effectLst/>
                <a:latin typeface="Cambria" panose="02040503050406030204" pitchFamily="18" charset="0"/>
                <a:ea typeface="Calibri" panose="020F0502020204030204" pitchFamily="34" charset="0"/>
                <a:cs typeface="Calibri" panose="020F0502020204030204" pitchFamily="34" charset="0"/>
              </a:rPr>
              <a:t>the</a:t>
            </a:r>
            <a:r>
              <a:rPr lang="en-US" sz="1100" i="1" spc="10" dirty="0">
                <a:effectLst/>
                <a:latin typeface="Cambria" panose="02040503050406030204" pitchFamily="18" charset="0"/>
                <a:ea typeface="Calibri" panose="020F0502020204030204" pitchFamily="34" charset="0"/>
                <a:cs typeface="Calibri" panose="020F0502020204030204" pitchFamily="34" charset="0"/>
              </a:rPr>
              <a:t> </a:t>
            </a:r>
            <a:r>
              <a:rPr lang="en-US" sz="1100" i="1" dirty="0">
                <a:effectLst/>
                <a:latin typeface="Cambria" panose="02040503050406030204" pitchFamily="18" charset="0"/>
                <a:ea typeface="Calibri" panose="020F0502020204030204" pitchFamily="34" charset="0"/>
                <a:cs typeface="Calibri" panose="020F0502020204030204" pitchFamily="34" charset="0"/>
              </a:rPr>
              <a:t>registered</a:t>
            </a:r>
            <a:r>
              <a:rPr lang="en-US" sz="1100" i="1" spc="15" dirty="0">
                <a:effectLst/>
                <a:latin typeface="Cambria" panose="02040503050406030204" pitchFamily="18" charset="0"/>
                <a:ea typeface="Calibri" panose="020F0502020204030204" pitchFamily="34" charset="0"/>
                <a:cs typeface="Calibri" panose="020F0502020204030204" pitchFamily="34" charset="0"/>
              </a:rPr>
              <a:t> </a:t>
            </a:r>
            <a:r>
              <a:rPr lang="en-US" sz="1100" i="1" dirty="0">
                <a:effectLst/>
                <a:latin typeface="Cambria" panose="02040503050406030204" pitchFamily="18" charset="0"/>
                <a:ea typeface="Calibri" panose="020F0502020204030204" pitchFamily="34" charset="0"/>
                <a:cs typeface="Calibri" panose="020F0502020204030204" pitchFamily="34" charset="0"/>
              </a:rPr>
              <a:t>delegations</a:t>
            </a:r>
            <a:r>
              <a:rPr lang="en-US" sz="1100" i="1" spc="15" dirty="0">
                <a:effectLst/>
                <a:latin typeface="Cambria" panose="02040503050406030204" pitchFamily="18" charset="0"/>
                <a:ea typeface="Calibri" panose="020F0502020204030204" pitchFamily="34" charset="0"/>
                <a:cs typeface="Calibri" panose="020F0502020204030204" pitchFamily="34" charset="0"/>
              </a:rPr>
              <a:t> </a:t>
            </a:r>
            <a:r>
              <a:rPr lang="en-US" sz="1100" i="1" dirty="0">
                <a:effectLst/>
                <a:latin typeface="Cambria" panose="02040503050406030204" pitchFamily="18" charset="0"/>
                <a:ea typeface="Calibri" panose="020F0502020204030204" pitchFamily="34" charset="0"/>
                <a:cs typeface="Calibri" panose="020F0502020204030204" pitchFamily="34" charset="0"/>
              </a:rPr>
              <a:t>prior</a:t>
            </a:r>
            <a:r>
              <a:rPr lang="en-US" sz="1100" i="1" spc="15" dirty="0">
                <a:effectLst/>
                <a:latin typeface="Cambria" panose="02040503050406030204" pitchFamily="18" charset="0"/>
                <a:ea typeface="Calibri" panose="020F0502020204030204" pitchFamily="34" charset="0"/>
                <a:cs typeface="Calibri" panose="020F0502020204030204" pitchFamily="34" charset="0"/>
              </a:rPr>
              <a:t> </a:t>
            </a:r>
            <a:r>
              <a:rPr lang="en-US" sz="1100" i="1" dirty="0">
                <a:effectLst/>
                <a:latin typeface="Cambria" panose="02040503050406030204" pitchFamily="18" charset="0"/>
                <a:ea typeface="Calibri" panose="020F0502020204030204" pitchFamily="34" charset="0"/>
                <a:cs typeface="Calibri" panose="020F0502020204030204" pitchFamily="34" charset="0"/>
              </a:rPr>
              <a:t>to</a:t>
            </a:r>
            <a:r>
              <a:rPr lang="en-US" sz="1100" i="1" spc="15" dirty="0">
                <a:effectLst/>
                <a:latin typeface="Cambria" panose="02040503050406030204" pitchFamily="18" charset="0"/>
                <a:ea typeface="Calibri" panose="020F0502020204030204" pitchFamily="34" charset="0"/>
                <a:cs typeface="Calibri" panose="020F0502020204030204" pitchFamily="34" charset="0"/>
              </a:rPr>
              <a:t> </a:t>
            </a:r>
            <a:r>
              <a:rPr lang="en-US" sz="1100" i="1" dirty="0">
                <a:effectLst/>
                <a:latin typeface="Cambria" panose="02040503050406030204" pitchFamily="18" charset="0"/>
                <a:ea typeface="Calibri" panose="020F0502020204030204" pitchFamily="34" charset="0"/>
                <a:cs typeface="Calibri" panose="020F0502020204030204" pitchFamily="34" charset="0"/>
              </a:rPr>
              <a:t>the</a:t>
            </a:r>
            <a:r>
              <a:rPr lang="en-US" sz="1100" i="1" spc="15" dirty="0">
                <a:effectLst/>
                <a:latin typeface="Cambria" panose="02040503050406030204" pitchFamily="18" charset="0"/>
                <a:ea typeface="Calibri" panose="020F0502020204030204" pitchFamily="34" charset="0"/>
                <a:cs typeface="Calibri" panose="020F0502020204030204" pitchFamily="34" charset="0"/>
              </a:rPr>
              <a:t> </a:t>
            </a:r>
            <a:r>
              <a:rPr lang="en-US" sz="1100" i="1" dirty="0">
                <a:effectLst/>
                <a:latin typeface="Cambria" panose="02040503050406030204" pitchFamily="18" charset="0"/>
                <a:ea typeface="Calibri" panose="020F0502020204030204" pitchFamily="34" charset="0"/>
                <a:cs typeface="Calibri" panose="020F0502020204030204" pitchFamily="34" charset="0"/>
              </a:rPr>
              <a:t>event.</a:t>
            </a:r>
            <a:endParaRPr lang="en-US" sz="1100" dirty="0"/>
          </a:p>
        </p:txBody>
      </p:sp>
    </p:spTree>
    <p:extLst>
      <p:ext uri="{BB962C8B-B14F-4D97-AF65-F5344CB8AC3E}">
        <p14:creationId xmlns:p14="http://schemas.microsoft.com/office/powerpoint/2010/main" val="2087497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405468" y="1528194"/>
            <a:ext cx="6438132" cy="701200"/>
          </a:xfrm>
        </p:spPr>
        <p:txBody>
          <a:bodyPr>
            <a:normAutofit fontScale="92500" lnSpcReduction="20000"/>
          </a:bodyPr>
          <a:lstStyle/>
          <a:p>
            <a:pPr indent="-180340">
              <a:lnSpc>
                <a:spcPct val="120000"/>
              </a:lnSpc>
              <a:spcBef>
                <a:spcPts val="0"/>
              </a:spcBef>
            </a:pPr>
            <a:r>
              <a:rPr lang="en-US" sz="1300" dirty="0">
                <a:effectLst/>
                <a:latin typeface="Cambria" panose="02040503050406030204" pitchFamily="18" charset="0"/>
                <a:ea typeface="Cambria" panose="02040503050406030204" pitchFamily="18" charset="0"/>
              </a:rPr>
              <a:t>The</a:t>
            </a:r>
            <a:r>
              <a:rPr lang="en-US" sz="1300" spc="-45" dirty="0">
                <a:effectLst/>
                <a:latin typeface="Cambria" panose="02040503050406030204" pitchFamily="18" charset="0"/>
                <a:ea typeface="Cambria" panose="02040503050406030204" pitchFamily="18" charset="0"/>
              </a:rPr>
              <a:t> </a:t>
            </a:r>
            <a:r>
              <a:rPr lang="en-US" sz="1300" dirty="0">
                <a:effectLst/>
                <a:latin typeface="Cambria" panose="02040503050406030204" pitchFamily="18" charset="0"/>
                <a:ea typeface="Cambria" panose="02040503050406030204" pitchFamily="18" charset="0"/>
              </a:rPr>
              <a:t>official</a:t>
            </a:r>
            <a:r>
              <a:rPr lang="en-US" sz="1300" spc="-45" dirty="0">
                <a:effectLst/>
                <a:latin typeface="Cambria" panose="02040503050406030204" pitchFamily="18" charset="0"/>
                <a:ea typeface="Cambria" panose="02040503050406030204" pitchFamily="18" charset="0"/>
              </a:rPr>
              <a:t> </a:t>
            </a:r>
            <a:r>
              <a:rPr lang="en-US" sz="1300" dirty="0">
                <a:effectLst/>
                <a:latin typeface="Cambria" panose="02040503050406030204" pitchFamily="18" charset="0"/>
                <a:ea typeface="Cambria" panose="02040503050406030204" pitchFamily="18" charset="0"/>
              </a:rPr>
              <a:t>port</a:t>
            </a:r>
            <a:r>
              <a:rPr lang="en-US" sz="1300" spc="-40" dirty="0">
                <a:effectLst/>
                <a:latin typeface="Cambria" panose="02040503050406030204" pitchFamily="18" charset="0"/>
                <a:ea typeface="Cambria" panose="02040503050406030204" pitchFamily="18" charset="0"/>
              </a:rPr>
              <a:t> </a:t>
            </a:r>
            <a:r>
              <a:rPr lang="en-US" sz="1300" dirty="0">
                <a:effectLst/>
                <a:latin typeface="Cambria" panose="02040503050406030204" pitchFamily="18" charset="0"/>
                <a:ea typeface="Cambria" panose="02040503050406030204" pitchFamily="18" charset="0"/>
              </a:rPr>
              <a:t>of</a:t>
            </a:r>
            <a:r>
              <a:rPr lang="en-US" sz="1300" spc="-45" dirty="0">
                <a:effectLst/>
                <a:latin typeface="Cambria" panose="02040503050406030204" pitchFamily="18" charset="0"/>
                <a:ea typeface="Cambria" panose="02040503050406030204" pitchFamily="18" charset="0"/>
              </a:rPr>
              <a:t> </a:t>
            </a:r>
            <a:r>
              <a:rPr lang="en-US" sz="1300" dirty="0">
                <a:effectLst/>
                <a:latin typeface="Cambria" panose="02040503050406030204" pitchFamily="18" charset="0"/>
                <a:ea typeface="Cambria" panose="02040503050406030204" pitchFamily="18" charset="0"/>
              </a:rPr>
              <a:t>entry:</a:t>
            </a:r>
          </a:p>
          <a:p>
            <a:pPr marL="285750" marR="31750" lvl="0" indent="-285750">
              <a:lnSpc>
                <a:spcPct val="120000"/>
              </a:lnSpc>
              <a:spcBef>
                <a:spcPts val="0"/>
              </a:spcBef>
              <a:buFont typeface="Wingdings" panose="05000000000000000000" pitchFamily="2" charset="2"/>
              <a:buChar char="Ø"/>
            </a:pPr>
            <a:r>
              <a:rPr lang="en-US" sz="1300" dirty="0">
                <a:effectLst/>
                <a:latin typeface="Cambria" panose="02040503050406030204" pitchFamily="18" charset="0"/>
                <a:ea typeface="Cambria" panose="02040503050406030204" pitchFamily="18" charset="0"/>
              </a:rPr>
              <a:t>International Athens Airport</a:t>
            </a:r>
            <a:r>
              <a:rPr lang="en-US" sz="1300" spc="-35" dirty="0">
                <a:effectLst/>
                <a:latin typeface="Cambria" panose="02040503050406030204" pitchFamily="18" charset="0"/>
                <a:ea typeface="Cambria" panose="02040503050406030204" pitchFamily="18" charset="0"/>
              </a:rPr>
              <a:t> “Eleftherios Venizelos”</a:t>
            </a:r>
            <a:endParaRPr lang="en-US" sz="1300" dirty="0">
              <a:effectLst/>
              <a:latin typeface="Cambria" panose="02040503050406030204" pitchFamily="18" charset="0"/>
              <a:ea typeface="Cambria" panose="02040503050406030204" pitchFamily="18" charset="0"/>
            </a:endParaRPr>
          </a:p>
          <a:p>
            <a:pPr>
              <a:spcBef>
                <a:spcPts val="50"/>
              </a:spcBef>
              <a:tabLst>
                <a:tab pos="180340" algn="l"/>
              </a:tabLst>
            </a:pPr>
            <a:r>
              <a:rPr lang="en-US" sz="1800" dirty="0">
                <a:effectLst/>
                <a:latin typeface="Cambria" panose="02040503050406030204" pitchFamily="18" charset="0"/>
                <a:ea typeface="Calibri" panose="020F0502020204030204" pitchFamily="34" charset="0"/>
              </a:rPr>
              <a:t> </a:t>
            </a:r>
          </a:p>
        </p:txBody>
      </p:sp>
      <p:sp>
        <p:nvSpPr>
          <p:cNvPr id="5" name="TextBox 4">
            <a:extLst>
              <a:ext uri="{FF2B5EF4-FFF2-40B4-BE49-F238E27FC236}">
                <a16:creationId xmlns:a16="http://schemas.microsoft.com/office/drawing/2014/main" id="{FF5DCA83-3152-433A-35FA-730415D0DF02}"/>
              </a:ext>
            </a:extLst>
          </p:cNvPr>
          <p:cNvSpPr txBox="1"/>
          <p:nvPr/>
        </p:nvSpPr>
        <p:spPr>
          <a:xfrm>
            <a:off x="2782670" y="575529"/>
            <a:ext cx="3378926" cy="461665"/>
          </a:xfrm>
          <a:prstGeom prst="rect">
            <a:avLst/>
          </a:prstGeom>
          <a:noFill/>
        </p:spPr>
        <p:txBody>
          <a:bodyPr wrap="square">
            <a:spAutoFit/>
          </a:bodyPr>
          <a:lstStyle/>
          <a:p>
            <a:r>
              <a:rPr lang="en-US" sz="2400" b="1" dirty="0">
                <a:solidFill>
                  <a:schemeClr val="accent1">
                    <a:lumMod val="50000"/>
                  </a:schemeClr>
                </a:solidFill>
                <a:effectLst/>
                <a:latin typeface="Cambria" panose="02040503050406030204" pitchFamily="18" charset="0"/>
                <a:ea typeface="Calibri" panose="020F0502020204030204" pitchFamily="34" charset="0"/>
                <a:cs typeface="Calibri" panose="020F0502020204030204" pitchFamily="34" charset="0"/>
              </a:rPr>
              <a:t>TRAVELLING AND VISA</a:t>
            </a:r>
            <a:endParaRPr lang="en-US" sz="2400" b="1" dirty="0">
              <a:solidFill>
                <a:schemeClr val="accent1">
                  <a:lumMod val="50000"/>
                </a:schemeClr>
              </a:solidFill>
            </a:endParaRPr>
          </a:p>
        </p:txBody>
      </p:sp>
      <p:sp>
        <p:nvSpPr>
          <p:cNvPr id="6" name="Text Box 295">
            <a:extLst>
              <a:ext uri="{FF2B5EF4-FFF2-40B4-BE49-F238E27FC236}">
                <a16:creationId xmlns:a16="http://schemas.microsoft.com/office/drawing/2014/main" id="{F5AE07F4-CAED-A90A-1463-BEDB973F4D19}"/>
              </a:ext>
            </a:extLst>
          </p:cNvPr>
          <p:cNvSpPr txBox="1">
            <a:spLocks noChangeArrowheads="1"/>
          </p:cNvSpPr>
          <p:nvPr/>
        </p:nvSpPr>
        <p:spPr bwMode="auto">
          <a:xfrm>
            <a:off x="1762800" y="5015236"/>
            <a:ext cx="5723466" cy="55692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180340" marR="621030" algn="ctr">
              <a:lnSpc>
                <a:spcPct val="110000"/>
              </a:lnSpc>
              <a:tabLst>
                <a:tab pos="180340" algn="l"/>
              </a:tabLst>
            </a:pPr>
            <a:r>
              <a:rPr lang="en-US" sz="1000" dirty="0">
                <a:effectLst/>
                <a:latin typeface="Cambria" panose="02040503050406030204" pitchFamily="18" charset="0"/>
                <a:ea typeface="Calibri" panose="020F0502020204030204" pitchFamily="34" charset="0"/>
              </a:rPr>
              <a:t>More information you can find by following the links below:</a:t>
            </a:r>
            <a:endParaRPr lang="en-US" sz="800" dirty="0">
              <a:effectLst/>
              <a:latin typeface="Calibri" panose="020F0502020204030204" pitchFamily="34" charset="0"/>
              <a:ea typeface="Calibri" panose="020F0502020204030204" pitchFamily="34" charset="0"/>
            </a:endParaRPr>
          </a:p>
          <a:p>
            <a:pPr marL="180340" marR="621030" algn="ctr">
              <a:lnSpc>
                <a:spcPct val="110000"/>
              </a:lnSpc>
              <a:tabLst>
                <a:tab pos="180340" algn="l"/>
              </a:tabLst>
            </a:pPr>
            <a:r>
              <a:rPr lang="en-US" sz="1000" dirty="0">
                <a:effectLst/>
                <a:latin typeface="Cambria" panose="02040503050406030204" pitchFamily="18" charset="0"/>
                <a:ea typeface="Calibri" panose="020F0502020204030204" pitchFamily="34" charset="0"/>
              </a:rPr>
              <a:t>https://www.mfa.gr/en/services/</a:t>
            </a:r>
            <a:endParaRPr lang="en-US" sz="800" dirty="0">
              <a:effectLst/>
              <a:latin typeface="Calibri" panose="020F0502020204030204" pitchFamily="34" charset="0"/>
              <a:ea typeface="Calibri" panose="020F0502020204030204" pitchFamily="34" charset="0"/>
            </a:endParaRPr>
          </a:p>
          <a:p>
            <a:pPr marL="180340" marR="621030" algn="ctr">
              <a:lnSpc>
                <a:spcPct val="110000"/>
              </a:lnSpc>
              <a:tabLst>
                <a:tab pos="180340" algn="l"/>
              </a:tabLst>
            </a:pPr>
            <a:r>
              <a:rPr lang="en-US" sz="1000" dirty="0">
                <a:effectLst/>
                <a:latin typeface="Cambria" panose="02040503050406030204" pitchFamily="18" charset="0"/>
                <a:ea typeface="Calibri" panose="020F0502020204030204" pitchFamily="34" charset="0"/>
              </a:rPr>
              <a:t>https://www.mfa.gr/en/visas/</a:t>
            </a:r>
            <a:endParaRPr lang="en-US" sz="800" dirty="0">
              <a:effectLst/>
              <a:latin typeface="Calibri" panose="020F0502020204030204" pitchFamily="34" charset="0"/>
              <a:ea typeface="Calibri" panose="020F0502020204030204" pitchFamily="34" charset="0"/>
            </a:endParaRPr>
          </a:p>
          <a:p>
            <a:pPr algn="ctr"/>
            <a:r>
              <a:rPr lang="en-US" sz="1100" dirty="0">
                <a:effectLst/>
                <a:latin typeface="Calibri" panose="020F0502020204030204" pitchFamily="34" charset="0"/>
                <a:ea typeface="Calibri" panose="020F0502020204030204" pitchFamily="34" charset="0"/>
              </a:rPr>
              <a:t> </a:t>
            </a:r>
          </a:p>
        </p:txBody>
      </p:sp>
      <p:sp>
        <p:nvSpPr>
          <p:cNvPr id="8" name="TextBox 7">
            <a:extLst>
              <a:ext uri="{FF2B5EF4-FFF2-40B4-BE49-F238E27FC236}">
                <a16:creationId xmlns:a16="http://schemas.microsoft.com/office/drawing/2014/main" id="{497FD671-16A5-A4DA-7707-2B387DCBFDAE}"/>
              </a:ext>
            </a:extLst>
          </p:cNvPr>
          <p:cNvSpPr txBox="1"/>
          <p:nvPr/>
        </p:nvSpPr>
        <p:spPr>
          <a:xfrm>
            <a:off x="1428487" y="5586500"/>
            <a:ext cx="6379027" cy="815608"/>
          </a:xfrm>
          <a:prstGeom prst="rect">
            <a:avLst/>
          </a:prstGeom>
          <a:noFill/>
        </p:spPr>
        <p:txBody>
          <a:bodyPr wrap="square">
            <a:spAutoFit/>
          </a:bodyPr>
          <a:lstStyle/>
          <a:p>
            <a:r>
              <a:rPr lang="en-US" sz="1100" b="1" dirty="0">
                <a:solidFill>
                  <a:schemeClr val="accent1">
                    <a:lumMod val="50000"/>
                  </a:schemeClr>
                </a:solidFill>
                <a:effectLst/>
                <a:latin typeface="Cambria" panose="02040503050406030204" pitchFamily="18" charset="0"/>
                <a:ea typeface="Cambria" panose="02040503050406030204" pitchFamily="18" charset="0"/>
              </a:rPr>
              <a:t>INSURANCE</a:t>
            </a:r>
            <a:endParaRPr lang="en-US" sz="1600" b="1" dirty="0">
              <a:solidFill>
                <a:schemeClr val="accent1">
                  <a:lumMod val="50000"/>
                </a:schemeClr>
              </a:solidFill>
              <a:effectLst/>
              <a:latin typeface="Cambria" panose="02040503050406030204" pitchFamily="18" charset="0"/>
              <a:ea typeface="Cambria" panose="02040503050406030204" pitchFamily="18" charset="0"/>
            </a:endParaRPr>
          </a:p>
          <a:p>
            <a:r>
              <a:rPr lang="en-US" sz="1200" dirty="0">
                <a:effectLst/>
                <a:latin typeface="Cambria" panose="02040503050406030204" pitchFamily="18" charset="0"/>
                <a:ea typeface="Calibri" panose="020F0502020204030204" pitchFamily="34" charset="0"/>
                <a:cs typeface="Calibri" panose="020F0502020204030204" pitchFamily="34" charset="0"/>
              </a:rPr>
              <a:t>Each participating delegation is required to provide insurance for each member of the delegation. At a</a:t>
            </a:r>
            <a:r>
              <a:rPr lang="en-US" sz="1200" spc="5" dirty="0">
                <a:effectLst/>
                <a:latin typeface="Cambria" panose="02040503050406030204" pitchFamily="18" charset="0"/>
                <a:ea typeface="Calibri" panose="020F0502020204030204" pitchFamily="34" charset="0"/>
                <a:cs typeface="Calibri" panose="020F0502020204030204" pitchFamily="34" charset="0"/>
              </a:rPr>
              <a:t> </a:t>
            </a:r>
            <a:r>
              <a:rPr lang="en-US" sz="1200" dirty="0">
                <a:effectLst/>
                <a:latin typeface="Cambria" panose="02040503050406030204" pitchFamily="18" charset="0"/>
                <a:ea typeface="Calibri" panose="020F0502020204030204" pitchFamily="34" charset="0"/>
                <a:cs typeface="Calibri" panose="020F0502020204030204" pitchFamily="34" charset="0"/>
              </a:rPr>
              <a:t>minimum,</a:t>
            </a:r>
            <a:r>
              <a:rPr lang="en-US" sz="1200" spc="-5" dirty="0">
                <a:effectLst/>
                <a:latin typeface="Cambria" panose="02040503050406030204" pitchFamily="18" charset="0"/>
                <a:ea typeface="Calibri" panose="020F0502020204030204" pitchFamily="34" charset="0"/>
                <a:cs typeface="Calibri" panose="020F0502020204030204" pitchFamily="34" charset="0"/>
              </a:rPr>
              <a:t> </a:t>
            </a:r>
            <a:r>
              <a:rPr lang="en-US" sz="1200" dirty="0">
                <a:effectLst/>
                <a:latin typeface="Cambria" panose="02040503050406030204" pitchFamily="18" charset="0"/>
                <a:ea typeface="Calibri" panose="020F0502020204030204" pitchFamily="34" charset="0"/>
                <a:cs typeface="Calibri" panose="020F0502020204030204" pitchFamily="34" charset="0"/>
              </a:rPr>
              <a:t>the insurance</a:t>
            </a:r>
            <a:r>
              <a:rPr lang="en-US" sz="1200" spc="-5" dirty="0">
                <a:effectLst/>
                <a:latin typeface="Cambria" panose="02040503050406030204" pitchFamily="18" charset="0"/>
                <a:ea typeface="Calibri" panose="020F0502020204030204" pitchFamily="34" charset="0"/>
                <a:cs typeface="Calibri" panose="020F0502020204030204" pitchFamily="34" charset="0"/>
              </a:rPr>
              <a:t> </a:t>
            </a:r>
            <a:r>
              <a:rPr lang="en-US" sz="1200" dirty="0">
                <a:effectLst/>
                <a:latin typeface="Cambria" panose="02040503050406030204" pitchFamily="18" charset="0"/>
                <a:ea typeface="Calibri" panose="020F0502020204030204" pitchFamily="34" charset="0"/>
                <a:cs typeface="Calibri" panose="020F0502020204030204" pitchFamily="34" charset="0"/>
              </a:rPr>
              <a:t>is to</a:t>
            </a:r>
            <a:r>
              <a:rPr lang="en-US" sz="1200" spc="-5" dirty="0">
                <a:effectLst/>
                <a:latin typeface="Cambria" panose="02040503050406030204" pitchFamily="18" charset="0"/>
                <a:ea typeface="Calibri" panose="020F0502020204030204" pitchFamily="34" charset="0"/>
                <a:cs typeface="Calibri" panose="020F0502020204030204" pitchFamily="34" charset="0"/>
              </a:rPr>
              <a:t> </a:t>
            </a:r>
            <a:r>
              <a:rPr lang="en-US" sz="1200" dirty="0">
                <a:effectLst/>
                <a:latin typeface="Cambria" panose="02040503050406030204" pitchFamily="18" charset="0"/>
                <a:ea typeface="Calibri" panose="020F0502020204030204" pitchFamily="34" charset="0"/>
                <a:cs typeface="Calibri" panose="020F0502020204030204" pitchFamily="34" charset="0"/>
              </a:rPr>
              <a:t>cover civil</a:t>
            </a:r>
            <a:r>
              <a:rPr lang="en-US" sz="1200" spc="-5" dirty="0">
                <a:effectLst/>
                <a:latin typeface="Cambria" panose="02040503050406030204" pitchFamily="18" charset="0"/>
                <a:ea typeface="Calibri" panose="020F0502020204030204" pitchFamily="34" charset="0"/>
                <a:cs typeface="Calibri" panose="020F0502020204030204" pitchFamily="34" charset="0"/>
              </a:rPr>
              <a:t> </a:t>
            </a:r>
            <a:r>
              <a:rPr lang="en-US" sz="1200" dirty="0">
                <a:effectLst/>
                <a:latin typeface="Cambria" panose="02040503050406030204" pitchFamily="18" charset="0"/>
                <a:ea typeface="Calibri" panose="020F0502020204030204" pitchFamily="34" charset="0"/>
                <a:cs typeface="Calibri" panose="020F0502020204030204" pitchFamily="34" charset="0"/>
              </a:rPr>
              <a:t>liability, material damage</a:t>
            </a:r>
            <a:r>
              <a:rPr lang="en-US" sz="1200" spc="-5" dirty="0">
                <a:effectLst/>
                <a:latin typeface="Cambria" panose="02040503050406030204" pitchFamily="18" charset="0"/>
                <a:ea typeface="Calibri" panose="020F0502020204030204" pitchFamily="34" charset="0"/>
                <a:cs typeface="Calibri" panose="020F0502020204030204" pitchFamily="34" charset="0"/>
              </a:rPr>
              <a:t> </a:t>
            </a:r>
            <a:r>
              <a:rPr lang="en-US" sz="1200" dirty="0">
                <a:effectLst/>
                <a:latin typeface="Cambria" panose="02040503050406030204" pitchFamily="18" charset="0"/>
                <a:ea typeface="Calibri" panose="020F0502020204030204" pitchFamily="34" charset="0"/>
                <a:cs typeface="Calibri" panose="020F0502020204030204" pitchFamily="34" charset="0"/>
              </a:rPr>
              <a:t>and medical</a:t>
            </a:r>
            <a:r>
              <a:rPr lang="en-US" sz="1200" spc="-5" dirty="0">
                <a:effectLst/>
                <a:latin typeface="Cambria" panose="02040503050406030204" pitchFamily="18" charset="0"/>
                <a:ea typeface="Calibri" panose="020F0502020204030204" pitchFamily="34" charset="0"/>
                <a:cs typeface="Calibri" panose="020F0502020204030204" pitchFamily="34" charset="0"/>
              </a:rPr>
              <a:t> </a:t>
            </a:r>
            <a:r>
              <a:rPr lang="en-US" sz="1200" dirty="0">
                <a:effectLst/>
                <a:latin typeface="Cambria" panose="02040503050406030204" pitchFamily="18" charset="0"/>
                <a:ea typeface="Calibri" panose="020F0502020204030204" pitchFamily="34" charset="0"/>
                <a:cs typeface="Calibri" panose="020F0502020204030204" pitchFamily="34" charset="0"/>
              </a:rPr>
              <a:t>costs.</a:t>
            </a:r>
            <a:endParaRPr lang="en-US" sz="1200" dirty="0"/>
          </a:p>
        </p:txBody>
      </p:sp>
      <p:sp>
        <p:nvSpPr>
          <p:cNvPr id="2" name="TextBox 1"/>
          <p:cNvSpPr txBox="1"/>
          <p:nvPr/>
        </p:nvSpPr>
        <p:spPr>
          <a:xfrm>
            <a:off x="1428487" y="1173259"/>
            <a:ext cx="1886372" cy="646331"/>
          </a:xfrm>
          <a:prstGeom prst="rect">
            <a:avLst/>
          </a:prstGeom>
          <a:noFill/>
        </p:spPr>
        <p:txBody>
          <a:bodyPr wrap="square" rtlCol="0">
            <a:spAutoFit/>
          </a:bodyPr>
          <a:lstStyle/>
          <a:p>
            <a:r>
              <a:rPr lang="en-US" b="1" dirty="0">
                <a:solidFill>
                  <a:schemeClr val="accent1">
                    <a:lumMod val="50000"/>
                  </a:schemeClr>
                </a:solidFill>
                <a:latin typeface="Cambria" panose="02040503050406030204" pitchFamily="18" charset="0"/>
                <a:ea typeface="Cambria" panose="02040503050406030204" pitchFamily="18" charset="0"/>
              </a:rPr>
              <a:t>PORT</a:t>
            </a:r>
            <a:r>
              <a:rPr lang="en-US" b="1" spc="-85" dirty="0">
                <a:solidFill>
                  <a:schemeClr val="accent1">
                    <a:lumMod val="50000"/>
                  </a:schemeClr>
                </a:solidFill>
                <a:latin typeface="Cambria" panose="02040503050406030204" pitchFamily="18" charset="0"/>
                <a:ea typeface="Cambria" panose="02040503050406030204" pitchFamily="18" charset="0"/>
              </a:rPr>
              <a:t> </a:t>
            </a:r>
            <a:r>
              <a:rPr lang="en-US" b="1" dirty="0">
                <a:solidFill>
                  <a:schemeClr val="accent1">
                    <a:lumMod val="50000"/>
                  </a:schemeClr>
                </a:solidFill>
                <a:latin typeface="Cambria" panose="02040503050406030204" pitchFamily="18" charset="0"/>
                <a:ea typeface="Cambria" panose="02040503050406030204" pitchFamily="18" charset="0"/>
              </a:rPr>
              <a:t>OF</a:t>
            </a:r>
            <a:r>
              <a:rPr lang="en-US" b="1" spc="-85" dirty="0">
                <a:solidFill>
                  <a:schemeClr val="accent1">
                    <a:lumMod val="50000"/>
                  </a:schemeClr>
                </a:solidFill>
                <a:latin typeface="Cambria" panose="02040503050406030204" pitchFamily="18" charset="0"/>
                <a:ea typeface="Cambria" panose="02040503050406030204" pitchFamily="18" charset="0"/>
              </a:rPr>
              <a:t> </a:t>
            </a:r>
            <a:r>
              <a:rPr lang="en-US" b="1" dirty="0">
                <a:solidFill>
                  <a:schemeClr val="accent1">
                    <a:lumMod val="50000"/>
                  </a:schemeClr>
                </a:solidFill>
                <a:latin typeface="Cambria" panose="02040503050406030204" pitchFamily="18" charset="0"/>
                <a:ea typeface="Cambria" panose="02040503050406030204" pitchFamily="18" charset="0"/>
              </a:rPr>
              <a:t>ENTRY</a:t>
            </a:r>
            <a:endParaRPr lang="en-US" dirty="0">
              <a:solidFill>
                <a:schemeClr val="accent1">
                  <a:lumMod val="50000"/>
                </a:schemeClr>
              </a:solidFill>
              <a:latin typeface="Cambria" panose="02040503050406030204" pitchFamily="18" charset="0"/>
              <a:ea typeface="Cambria" panose="02040503050406030204" pitchFamily="18" charset="0"/>
            </a:endParaRPr>
          </a:p>
          <a:p>
            <a:endParaRPr lang="en-US" dirty="0"/>
          </a:p>
        </p:txBody>
      </p:sp>
      <p:sp>
        <p:nvSpPr>
          <p:cNvPr id="7" name="TextBox 6"/>
          <p:cNvSpPr txBox="1"/>
          <p:nvPr/>
        </p:nvSpPr>
        <p:spPr>
          <a:xfrm>
            <a:off x="1428487" y="3572820"/>
            <a:ext cx="1886372" cy="369332"/>
          </a:xfrm>
          <a:prstGeom prst="rect">
            <a:avLst/>
          </a:prstGeom>
          <a:noFill/>
        </p:spPr>
        <p:txBody>
          <a:bodyPr wrap="square" rtlCol="0">
            <a:spAutoFit/>
          </a:bodyPr>
          <a:lstStyle/>
          <a:p>
            <a:r>
              <a:rPr lang="en-US" b="1" dirty="0">
                <a:solidFill>
                  <a:schemeClr val="accent1">
                    <a:lumMod val="50000"/>
                  </a:schemeClr>
                </a:solidFill>
                <a:latin typeface="Cambria" panose="02040503050406030204" pitchFamily="18" charset="0"/>
                <a:ea typeface="Cambria" panose="02040503050406030204" pitchFamily="18" charset="0"/>
              </a:rPr>
              <a:t>VISA</a:t>
            </a:r>
            <a:endParaRPr lang="en-US" dirty="0"/>
          </a:p>
        </p:txBody>
      </p:sp>
      <p:sp>
        <p:nvSpPr>
          <p:cNvPr id="9" name="TextBox 8"/>
          <p:cNvSpPr txBox="1"/>
          <p:nvPr/>
        </p:nvSpPr>
        <p:spPr>
          <a:xfrm>
            <a:off x="1428488" y="1963635"/>
            <a:ext cx="1886372" cy="646331"/>
          </a:xfrm>
          <a:prstGeom prst="rect">
            <a:avLst/>
          </a:prstGeom>
          <a:noFill/>
        </p:spPr>
        <p:txBody>
          <a:bodyPr wrap="square" rtlCol="0">
            <a:spAutoFit/>
          </a:bodyPr>
          <a:lstStyle/>
          <a:p>
            <a:r>
              <a:rPr lang="en-US" b="1" dirty="0">
                <a:solidFill>
                  <a:schemeClr val="accent1">
                    <a:lumMod val="50000"/>
                  </a:schemeClr>
                </a:solidFill>
                <a:latin typeface="Cambria" panose="02040503050406030204" pitchFamily="18" charset="0"/>
                <a:ea typeface="Cambria" panose="02040503050406030204" pitchFamily="18" charset="0"/>
              </a:rPr>
              <a:t>TRAVELING</a:t>
            </a:r>
            <a:endParaRPr lang="en-US" dirty="0">
              <a:solidFill>
                <a:schemeClr val="accent1">
                  <a:lumMod val="50000"/>
                </a:schemeClr>
              </a:solidFill>
              <a:latin typeface="Cambria" panose="02040503050406030204" pitchFamily="18" charset="0"/>
              <a:ea typeface="Cambria" panose="02040503050406030204" pitchFamily="18" charset="0"/>
            </a:endParaRPr>
          </a:p>
          <a:p>
            <a:endParaRPr lang="en-US" dirty="0"/>
          </a:p>
        </p:txBody>
      </p:sp>
      <p:sp>
        <p:nvSpPr>
          <p:cNvPr id="10" name="TextBox 9"/>
          <p:cNvSpPr txBox="1"/>
          <p:nvPr/>
        </p:nvSpPr>
        <p:spPr>
          <a:xfrm>
            <a:off x="1415424" y="3949323"/>
            <a:ext cx="6428176" cy="1051570"/>
          </a:xfrm>
          <a:prstGeom prst="rect">
            <a:avLst/>
          </a:prstGeom>
          <a:noFill/>
        </p:spPr>
        <p:txBody>
          <a:bodyPr wrap="square" rtlCol="0">
            <a:spAutoFit/>
          </a:bodyPr>
          <a:lstStyle/>
          <a:p>
            <a:pPr lvl="0" algn="just" defTabSz="914400"/>
            <a:r>
              <a:rPr lang="en-US" sz="1200" dirty="0">
                <a:solidFill>
                  <a:prstClr val="black"/>
                </a:solidFill>
                <a:latin typeface="Cambria" panose="02040503050406030204" pitchFamily="18" charset="0"/>
                <a:ea typeface="Cambria" panose="02040503050406030204" pitchFamily="18" charset="0"/>
              </a:rPr>
              <a:t>Each participating delegation is required to check whether a visa is needed to enter Greece. Please</a:t>
            </a:r>
            <a:r>
              <a:rPr lang="en-US" sz="1200" spc="5"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contact</a:t>
            </a:r>
            <a:r>
              <a:rPr lang="en-US" sz="1200" spc="5"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the</a:t>
            </a:r>
            <a:r>
              <a:rPr lang="en-US" sz="1200" spc="5"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Embassy</a:t>
            </a:r>
            <a:r>
              <a:rPr lang="en-US" sz="1200" spc="5"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or</a:t>
            </a:r>
            <a:r>
              <a:rPr lang="en-US" sz="1200" spc="5"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Consulate of Hellenic Republic, at your country,</a:t>
            </a:r>
            <a:r>
              <a:rPr lang="en-US" sz="1200" spc="5"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to</a:t>
            </a:r>
            <a:r>
              <a:rPr lang="en-US" sz="1200" spc="5"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consult</a:t>
            </a:r>
            <a:r>
              <a:rPr lang="en-US" sz="1200" spc="5"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visa</a:t>
            </a:r>
            <a:r>
              <a:rPr lang="en-US" sz="1200" spc="10"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application</a:t>
            </a:r>
            <a:r>
              <a:rPr lang="en-US" sz="1200" spc="5"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procedure.</a:t>
            </a:r>
          </a:p>
          <a:p>
            <a:pPr lvl="0" defTabSz="914400"/>
            <a:r>
              <a:rPr lang="en-US" sz="1200" dirty="0">
                <a:solidFill>
                  <a:prstClr val="black"/>
                </a:solidFill>
                <a:latin typeface="Cambria" panose="02040503050406030204" pitchFamily="18" charset="0"/>
                <a:ea typeface="Cambria" panose="02040503050406030204" pitchFamily="18" charset="0"/>
                <a:cs typeface="Calibri" panose="020F0502020204030204" pitchFamily="34" charset="0"/>
              </a:rPr>
              <a:t>For</a:t>
            </a:r>
            <a:r>
              <a:rPr lang="en-US" sz="1200" spc="5"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1200" dirty="0">
                <a:solidFill>
                  <a:prstClr val="black"/>
                </a:solidFill>
                <a:latin typeface="Cambria" panose="02040503050406030204" pitchFamily="18" charset="0"/>
                <a:ea typeface="Cambria" panose="02040503050406030204" pitchFamily="18" charset="0"/>
                <a:cs typeface="Calibri" panose="020F0502020204030204" pitchFamily="34" charset="0"/>
              </a:rPr>
              <a:t>any</a:t>
            </a:r>
            <a:r>
              <a:rPr lang="en-US" sz="1200" spc="5"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1200" dirty="0">
                <a:solidFill>
                  <a:prstClr val="black"/>
                </a:solidFill>
                <a:latin typeface="Cambria" panose="02040503050406030204" pitchFamily="18" charset="0"/>
                <a:ea typeface="Cambria" panose="02040503050406030204" pitchFamily="18" charset="0"/>
                <a:cs typeface="Calibri" panose="020F0502020204030204" pitchFamily="34" charset="0"/>
              </a:rPr>
              <a:t>request</a:t>
            </a:r>
            <a:r>
              <a:rPr lang="en-US" sz="1200" spc="5"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1200" dirty="0">
                <a:solidFill>
                  <a:prstClr val="black"/>
                </a:solidFill>
                <a:latin typeface="Cambria" panose="02040503050406030204" pitchFamily="18" charset="0"/>
                <a:ea typeface="Cambria" panose="02040503050406030204" pitchFamily="18" charset="0"/>
                <a:cs typeface="Calibri" panose="020F0502020204030204" pitchFamily="34" charset="0"/>
              </a:rPr>
              <a:t>of</a:t>
            </a:r>
            <a:r>
              <a:rPr lang="en-US" sz="1200" spc="5"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1200" dirty="0">
                <a:solidFill>
                  <a:prstClr val="black"/>
                </a:solidFill>
                <a:latin typeface="Cambria" panose="02040503050406030204" pitchFamily="18" charset="0"/>
                <a:ea typeface="Cambria" panose="02040503050406030204" pitchFamily="18" charset="0"/>
                <a:cs typeface="Calibri" panose="020F0502020204030204" pitchFamily="34" charset="0"/>
              </a:rPr>
              <a:t>invitation</a:t>
            </a:r>
            <a:r>
              <a:rPr lang="en-US" sz="1200" spc="5"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1200" dirty="0">
                <a:solidFill>
                  <a:prstClr val="black"/>
                </a:solidFill>
                <a:latin typeface="Cambria" panose="02040503050406030204" pitchFamily="18" charset="0"/>
                <a:ea typeface="Cambria" panose="02040503050406030204" pitchFamily="18" charset="0"/>
                <a:cs typeface="Calibri" panose="020F0502020204030204" pitchFamily="34" charset="0"/>
              </a:rPr>
              <a:t>letters</a:t>
            </a:r>
            <a:r>
              <a:rPr lang="en-US" sz="1200" spc="5"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1200" dirty="0">
                <a:solidFill>
                  <a:prstClr val="black"/>
                </a:solidFill>
                <a:latin typeface="Cambria" panose="02040503050406030204" pitchFamily="18" charset="0"/>
                <a:ea typeface="Cambria" panose="02040503050406030204" pitchFamily="18" charset="0"/>
                <a:cs typeface="Calibri" panose="020F0502020204030204" pitchFamily="34" charset="0"/>
              </a:rPr>
              <a:t>or</a:t>
            </a:r>
            <a:r>
              <a:rPr lang="en-US" sz="1200" spc="5"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1200" dirty="0">
                <a:solidFill>
                  <a:prstClr val="black"/>
                </a:solidFill>
                <a:latin typeface="Cambria" panose="02040503050406030204" pitchFamily="18" charset="0"/>
                <a:ea typeface="Cambria" panose="02040503050406030204" pitchFamily="18" charset="0"/>
                <a:cs typeface="Calibri" panose="020F0502020204030204" pitchFamily="34" charset="0"/>
              </a:rPr>
              <a:t>any</a:t>
            </a:r>
            <a:r>
              <a:rPr lang="en-US" sz="1200" spc="5"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1200" dirty="0">
                <a:solidFill>
                  <a:prstClr val="black"/>
                </a:solidFill>
                <a:latin typeface="Cambria" panose="02040503050406030204" pitchFamily="18" charset="0"/>
                <a:ea typeface="Cambria" panose="02040503050406030204" pitchFamily="18" charset="0"/>
                <a:cs typeface="Calibri" panose="020F0502020204030204" pitchFamily="34" charset="0"/>
              </a:rPr>
              <a:t>queries</a:t>
            </a:r>
            <a:r>
              <a:rPr lang="en-US" sz="1200" spc="5"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1200" dirty="0">
                <a:solidFill>
                  <a:prstClr val="black"/>
                </a:solidFill>
                <a:latin typeface="Cambria" panose="02040503050406030204" pitchFamily="18" charset="0"/>
                <a:ea typeface="Cambria" panose="02040503050406030204" pitchFamily="18" charset="0"/>
                <a:cs typeface="Calibri" panose="020F0502020204030204" pitchFamily="34" charset="0"/>
              </a:rPr>
              <a:t>over</a:t>
            </a:r>
            <a:r>
              <a:rPr lang="en-US" sz="1200" spc="5"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1200" dirty="0">
                <a:solidFill>
                  <a:prstClr val="black"/>
                </a:solidFill>
                <a:latin typeface="Cambria" panose="02040503050406030204" pitchFamily="18" charset="0"/>
                <a:ea typeface="Cambria" panose="02040503050406030204" pitchFamily="18" charset="0"/>
                <a:cs typeface="Calibri" panose="020F0502020204030204" pitchFamily="34" charset="0"/>
              </a:rPr>
              <a:t>VISA,</a:t>
            </a:r>
            <a:r>
              <a:rPr lang="en-US" sz="1200" spc="5"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en-US" sz="1200" dirty="0">
                <a:solidFill>
                  <a:prstClr val="black"/>
                </a:solidFill>
                <a:latin typeface="Cambria" panose="02040503050406030204" pitchFamily="18" charset="0"/>
                <a:ea typeface="Cambria" panose="02040503050406030204" pitchFamily="18" charset="0"/>
                <a:cs typeface="Calibri" panose="020F0502020204030204" pitchFamily="34" charset="0"/>
              </a:rPr>
              <a:t>please contact: </a:t>
            </a:r>
          </a:p>
          <a:p>
            <a:pPr lvl="0" algn="ctr" defTabSz="914400"/>
            <a:r>
              <a:rPr lang="en-US" sz="1200" dirty="0">
                <a:solidFill>
                  <a:srgbClr val="0045D7"/>
                </a:solidFill>
                <a:latin typeface="Cambria" panose="02040503050406030204" pitchFamily="18" charset="0"/>
                <a:ea typeface="Cambria" panose="02040503050406030204" pitchFamily="18" charset="0"/>
                <a:cs typeface="TitilliumWeb-Regular"/>
              </a:rPr>
              <a:t>dgrigoriadis7@gmail.com</a:t>
            </a:r>
            <a:endParaRPr lang="en-US" sz="1200" dirty="0">
              <a:solidFill>
                <a:prstClr val="black"/>
              </a:solidFill>
              <a:latin typeface="Cambria" panose="02040503050406030204" pitchFamily="18" charset="0"/>
              <a:ea typeface="Cambria" panose="02040503050406030204" pitchFamily="18" charset="0"/>
            </a:endParaRPr>
          </a:p>
        </p:txBody>
      </p:sp>
      <p:sp>
        <p:nvSpPr>
          <p:cNvPr id="11" name="TextBox 10"/>
          <p:cNvSpPr txBox="1"/>
          <p:nvPr/>
        </p:nvSpPr>
        <p:spPr>
          <a:xfrm>
            <a:off x="1428488" y="2373439"/>
            <a:ext cx="6392091" cy="1200329"/>
          </a:xfrm>
          <a:prstGeom prst="rect">
            <a:avLst/>
          </a:prstGeom>
          <a:noFill/>
        </p:spPr>
        <p:txBody>
          <a:bodyPr wrap="square" rtlCol="0">
            <a:spAutoFit/>
          </a:bodyPr>
          <a:lstStyle/>
          <a:p>
            <a:pPr lvl="0" algn="just" defTabSz="914400"/>
            <a:r>
              <a:rPr lang="en-US" sz="1200" dirty="0">
                <a:solidFill>
                  <a:prstClr val="black"/>
                </a:solidFill>
                <a:latin typeface="Cambria" panose="02040503050406030204" pitchFamily="18" charset="0"/>
                <a:ea typeface="Cambria" panose="02040503050406030204" pitchFamily="18" charset="0"/>
              </a:rPr>
              <a:t>Travel to the official port of entry is to be arranged and financed by each participating delegation.</a:t>
            </a:r>
            <a:r>
              <a:rPr lang="en-US" sz="1200" spc="5"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Delegations</a:t>
            </a:r>
            <a:r>
              <a:rPr lang="en-US" sz="1200" spc="65"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are</a:t>
            </a:r>
            <a:r>
              <a:rPr lang="en-US" sz="1200" spc="65"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to</a:t>
            </a:r>
            <a:r>
              <a:rPr lang="en-US" sz="1200" spc="65"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arrive</a:t>
            </a:r>
            <a:r>
              <a:rPr lang="en-US" sz="1200" spc="70"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on</a:t>
            </a:r>
            <a:r>
              <a:rPr lang="en-US" sz="1200" spc="65" dirty="0">
                <a:solidFill>
                  <a:prstClr val="black"/>
                </a:solidFill>
                <a:latin typeface="Cambria" panose="02040503050406030204" pitchFamily="18" charset="0"/>
                <a:ea typeface="Cambria" panose="02040503050406030204" pitchFamily="18" charset="0"/>
              </a:rPr>
              <a:t> </a:t>
            </a:r>
            <a:r>
              <a:rPr lang="en-US" sz="1200" b="1" dirty="0">
                <a:solidFill>
                  <a:prstClr val="black"/>
                </a:solidFill>
                <a:latin typeface="Cambria" panose="02040503050406030204" pitchFamily="18" charset="0"/>
                <a:ea typeface="Cambria" panose="02040503050406030204" pitchFamily="18" charset="0"/>
              </a:rPr>
              <a:t>March 30,</a:t>
            </a:r>
            <a:r>
              <a:rPr lang="en-US" sz="1200" b="1" spc="10" dirty="0">
                <a:solidFill>
                  <a:prstClr val="black"/>
                </a:solidFill>
                <a:latin typeface="Cambria" panose="02040503050406030204" pitchFamily="18" charset="0"/>
                <a:ea typeface="Cambria" panose="02040503050406030204" pitchFamily="18" charset="0"/>
              </a:rPr>
              <a:t> </a:t>
            </a:r>
            <a:r>
              <a:rPr lang="en-US" sz="1200" b="1" dirty="0">
                <a:solidFill>
                  <a:prstClr val="black"/>
                </a:solidFill>
                <a:latin typeface="Cambria" panose="02040503050406030204" pitchFamily="18" charset="0"/>
                <a:ea typeface="Cambria" panose="02040503050406030204" pitchFamily="18" charset="0"/>
              </a:rPr>
              <a:t>2025</a:t>
            </a:r>
            <a:r>
              <a:rPr lang="en-US" sz="1200" b="1" spc="15"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and</a:t>
            </a:r>
            <a:r>
              <a:rPr lang="en-US" sz="1200" spc="65"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depart</a:t>
            </a:r>
            <a:r>
              <a:rPr lang="en-US" sz="1200" spc="70"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on</a:t>
            </a:r>
            <a:r>
              <a:rPr lang="en-US" sz="1200" spc="65" dirty="0">
                <a:solidFill>
                  <a:prstClr val="black"/>
                </a:solidFill>
                <a:latin typeface="Cambria" panose="02040503050406030204" pitchFamily="18" charset="0"/>
                <a:ea typeface="Cambria" panose="02040503050406030204" pitchFamily="18" charset="0"/>
              </a:rPr>
              <a:t> </a:t>
            </a:r>
            <a:r>
              <a:rPr lang="en-US" sz="1200" b="1" dirty="0">
                <a:solidFill>
                  <a:prstClr val="black"/>
                </a:solidFill>
                <a:latin typeface="Cambria" panose="02040503050406030204" pitchFamily="18" charset="0"/>
                <a:ea typeface="Cambria" panose="02040503050406030204" pitchFamily="18" charset="0"/>
              </a:rPr>
              <a:t>April 05,</a:t>
            </a:r>
            <a:r>
              <a:rPr lang="en-US" sz="1200" b="1" spc="15" dirty="0">
                <a:solidFill>
                  <a:prstClr val="black"/>
                </a:solidFill>
                <a:latin typeface="Cambria" panose="02040503050406030204" pitchFamily="18" charset="0"/>
                <a:ea typeface="Cambria" panose="02040503050406030204" pitchFamily="18" charset="0"/>
              </a:rPr>
              <a:t> </a:t>
            </a:r>
            <a:r>
              <a:rPr lang="en-US" sz="1200" b="1" dirty="0">
                <a:solidFill>
                  <a:prstClr val="black"/>
                </a:solidFill>
                <a:latin typeface="Cambria" panose="02040503050406030204" pitchFamily="18" charset="0"/>
                <a:ea typeface="Cambria" panose="02040503050406030204" pitchFamily="18" charset="0"/>
              </a:rPr>
              <a:t>2025</a:t>
            </a:r>
            <a:r>
              <a:rPr lang="en-US" sz="1200" b="1" spc="60"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after</a:t>
            </a:r>
            <a:r>
              <a:rPr lang="en-US" sz="1200" spc="115"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breakfast.</a:t>
            </a:r>
            <a:r>
              <a:rPr lang="en-US" sz="1200" spc="5"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The</a:t>
            </a:r>
            <a:r>
              <a:rPr lang="en-US" sz="1200" spc="70" dirty="0">
                <a:solidFill>
                  <a:prstClr val="black"/>
                </a:solidFill>
                <a:latin typeface="Cambria" panose="02040503050406030204" pitchFamily="18" charset="0"/>
                <a:ea typeface="Cambria" panose="02040503050406030204" pitchFamily="18" charset="0"/>
              </a:rPr>
              <a:t> </a:t>
            </a:r>
            <a:r>
              <a:rPr lang="en-US" sz="1200" dirty="0" err="1">
                <a:solidFill>
                  <a:prstClr val="black"/>
                </a:solidFill>
                <a:latin typeface="Cambria" panose="02040503050406030204" pitchFamily="18" charset="0"/>
                <a:ea typeface="Cambria" panose="02040503050406030204" pitchFamily="18" charset="0"/>
              </a:rPr>
              <a:t>organisation</a:t>
            </a:r>
            <a:r>
              <a:rPr lang="en-US" sz="1200" spc="70"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of</a:t>
            </a:r>
            <a:r>
              <a:rPr lang="en-US" sz="1200" spc="70"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an</a:t>
            </a:r>
            <a:r>
              <a:rPr lang="en-US" sz="1200" spc="70"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extended</a:t>
            </a:r>
            <a:r>
              <a:rPr lang="en-US" sz="1200" spc="70"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stay</a:t>
            </a:r>
            <a:r>
              <a:rPr lang="en-US" sz="1200" spc="70"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for</a:t>
            </a:r>
            <a:r>
              <a:rPr lang="en-US" sz="1200" spc="75"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the</a:t>
            </a:r>
            <a:r>
              <a:rPr lang="en-US" sz="1200" spc="70"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delegation</a:t>
            </a:r>
            <a:r>
              <a:rPr lang="en-US" sz="1200" spc="70"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(before</a:t>
            </a:r>
            <a:r>
              <a:rPr lang="en-US" sz="1200" spc="70"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or</a:t>
            </a:r>
            <a:r>
              <a:rPr lang="en-US" sz="1200" spc="70"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after</a:t>
            </a:r>
            <a:r>
              <a:rPr lang="en-US" sz="1200" spc="70"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the</a:t>
            </a:r>
            <a:r>
              <a:rPr lang="en-US" sz="1200" spc="75"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event)</a:t>
            </a:r>
            <a:r>
              <a:rPr lang="en-US" sz="1200" spc="70"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is</a:t>
            </a:r>
            <a:r>
              <a:rPr lang="en-US" sz="1200" spc="70"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a</a:t>
            </a:r>
            <a:r>
              <a:rPr lang="en-US" sz="1200" spc="70"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matter</a:t>
            </a:r>
            <a:r>
              <a:rPr lang="en-US" sz="1200" spc="70"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of</a:t>
            </a:r>
            <a:r>
              <a:rPr lang="en-US" sz="1200" spc="70"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the</a:t>
            </a:r>
            <a:r>
              <a:rPr lang="en-US" sz="1200" spc="5" dirty="0">
                <a:solidFill>
                  <a:prstClr val="black"/>
                </a:solidFill>
                <a:latin typeface="Cambria" panose="02040503050406030204" pitchFamily="18" charset="0"/>
                <a:ea typeface="Cambria" panose="02040503050406030204" pitchFamily="18" charset="0"/>
              </a:rPr>
              <a:t> </a:t>
            </a:r>
            <a:r>
              <a:rPr lang="en-US" sz="1200" dirty="0">
                <a:solidFill>
                  <a:prstClr val="black"/>
                </a:solidFill>
                <a:latin typeface="Cambria" panose="02040503050406030204" pitchFamily="18" charset="0"/>
                <a:ea typeface="Cambria" panose="02040503050406030204" pitchFamily="18" charset="0"/>
              </a:rPr>
              <a:t>delegation concerned. It shall not be the responsibility of the Local Organizing Committee (LOC).</a:t>
            </a:r>
          </a:p>
          <a:p>
            <a:pPr lvl="0" algn="just" defTabSz="914400"/>
            <a:r>
              <a:rPr lang="en-US" sz="1200" dirty="0">
                <a:solidFill>
                  <a:prstClr val="black"/>
                </a:solidFill>
                <a:latin typeface="Cambria" panose="02040503050406030204" pitchFamily="18" charset="0"/>
                <a:ea typeface="Cambria" panose="02040503050406030204" pitchFamily="18" charset="0"/>
                <a:cs typeface="Calibri" panose="020F0502020204030204" pitchFamily="34" charset="0"/>
              </a:rPr>
              <a:t>LOC will ensure a transportation from port of entry to Olympia &amp; Athens.</a:t>
            </a:r>
          </a:p>
        </p:txBody>
      </p:sp>
    </p:spTree>
    <p:extLst>
      <p:ext uri="{BB962C8B-B14F-4D97-AF65-F5344CB8AC3E}">
        <p14:creationId xmlns:p14="http://schemas.microsoft.com/office/powerpoint/2010/main" val="310756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1055370" y="42245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61893" rIns="6348"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5" name="TextBox 4"/>
          <p:cNvSpPr txBox="1"/>
          <p:nvPr/>
        </p:nvSpPr>
        <p:spPr>
          <a:xfrm>
            <a:off x="1127760" y="3953907"/>
            <a:ext cx="6850380" cy="369332"/>
          </a:xfrm>
          <a:prstGeom prst="rect">
            <a:avLst/>
          </a:prstGeom>
          <a:noFill/>
        </p:spPr>
        <p:txBody>
          <a:bodyPr wrap="square" rtlCol="0">
            <a:spAutoFit/>
          </a:bodyPr>
          <a:lstStyle/>
          <a:p>
            <a:r>
              <a:rPr lang="fr-FR" b="1" dirty="0"/>
              <a:t> </a:t>
            </a:r>
            <a:endParaRPr lang="en-US" sz="1200" b="1" dirty="0">
              <a:solidFill>
                <a:schemeClr val="bg2">
                  <a:lumMod val="25000"/>
                </a:schemeClr>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26B83D56-54D1-5CFE-C5A3-66562F748482}"/>
              </a:ext>
            </a:extLst>
          </p:cNvPr>
          <p:cNvSpPr txBox="1"/>
          <p:nvPr/>
        </p:nvSpPr>
        <p:spPr>
          <a:xfrm>
            <a:off x="3192689" y="522423"/>
            <a:ext cx="2720521" cy="461665"/>
          </a:xfrm>
          <a:prstGeom prst="rect">
            <a:avLst/>
          </a:prstGeom>
          <a:noFill/>
        </p:spPr>
        <p:txBody>
          <a:bodyPr wrap="square">
            <a:spAutoFit/>
          </a:bodyPr>
          <a:lstStyle/>
          <a:p>
            <a:r>
              <a:rPr lang="en-US" sz="2400" b="1" dirty="0">
                <a:solidFill>
                  <a:srgbClr val="1F497D"/>
                </a:solidFill>
                <a:effectLst/>
                <a:latin typeface="Cambria" panose="02040503050406030204" pitchFamily="18" charset="0"/>
                <a:ea typeface="Calibri" panose="020F0502020204030204" pitchFamily="34" charset="0"/>
                <a:cs typeface="Calibri" panose="020F0502020204030204" pitchFamily="34" charset="0"/>
              </a:rPr>
              <a:t>EVENT</a:t>
            </a:r>
            <a:r>
              <a:rPr lang="en-US" sz="2400" b="1" spc="-145" dirty="0">
                <a:solidFill>
                  <a:srgbClr val="1F497D"/>
                </a:solidFill>
                <a:effectLst/>
                <a:latin typeface="Cambria" panose="02040503050406030204" pitchFamily="18" charset="0"/>
                <a:ea typeface="Calibri" panose="020F0502020204030204" pitchFamily="34" charset="0"/>
                <a:cs typeface="Calibri" panose="020F0502020204030204" pitchFamily="34" charset="0"/>
              </a:rPr>
              <a:t> </a:t>
            </a:r>
            <a:r>
              <a:rPr lang="en-US" sz="2400" b="1" dirty="0">
                <a:solidFill>
                  <a:srgbClr val="1F497D"/>
                </a:solidFill>
                <a:effectLst/>
                <a:latin typeface="Cambria" panose="02040503050406030204" pitchFamily="18" charset="0"/>
                <a:ea typeface="Calibri" panose="020F0502020204030204" pitchFamily="34" charset="0"/>
                <a:cs typeface="Calibri" panose="020F0502020204030204" pitchFamily="34" charset="0"/>
              </a:rPr>
              <a:t>SPECIFICS</a:t>
            </a:r>
            <a:endParaRPr lang="en-US" sz="2400" b="1" dirty="0"/>
          </a:p>
        </p:txBody>
      </p:sp>
      <p:sp>
        <p:nvSpPr>
          <p:cNvPr id="6" name="TextBox 5">
            <a:extLst>
              <a:ext uri="{FF2B5EF4-FFF2-40B4-BE49-F238E27FC236}">
                <a16:creationId xmlns:a16="http://schemas.microsoft.com/office/drawing/2014/main" id="{6960F522-A2A1-8C36-CAD4-30D3E74265E1}"/>
              </a:ext>
            </a:extLst>
          </p:cNvPr>
          <p:cNvSpPr txBox="1"/>
          <p:nvPr/>
        </p:nvSpPr>
        <p:spPr>
          <a:xfrm>
            <a:off x="614497" y="984088"/>
            <a:ext cx="7876904" cy="5380063"/>
          </a:xfrm>
          <a:prstGeom prst="rect">
            <a:avLst/>
          </a:prstGeom>
          <a:noFill/>
        </p:spPr>
        <p:txBody>
          <a:bodyPr wrap="square">
            <a:spAutoFit/>
          </a:bodyPr>
          <a:lstStyle/>
          <a:p>
            <a:pPr algn="just"/>
            <a:r>
              <a:rPr lang="en-US" sz="1200" b="1" dirty="0">
                <a:solidFill>
                  <a:schemeClr val="accent1">
                    <a:lumMod val="50000"/>
                  </a:schemeClr>
                </a:solidFill>
                <a:effectLst/>
                <a:latin typeface="Cambria" panose="02040503050406030204" pitchFamily="18" charset="0"/>
                <a:ea typeface="Cambria" panose="02040503050406030204" pitchFamily="18" charset="0"/>
              </a:rPr>
              <a:t>Team</a:t>
            </a:r>
            <a:r>
              <a:rPr lang="en-US" sz="1200" b="1" spc="90" dirty="0">
                <a:solidFill>
                  <a:schemeClr val="accent1">
                    <a:lumMod val="50000"/>
                  </a:schemeClr>
                </a:solidFill>
                <a:effectLst/>
                <a:latin typeface="Cambria" panose="02040503050406030204" pitchFamily="18" charset="0"/>
                <a:ea typeface="Cambria" panose="02040503050406030204" pitchFamily="18" charset="0"/>
              </a:rPr>
              <a:t> </a:t>
            </a:r>
            <a:r>
              <a:rPr lang="en-US" sz="1200" b="1" dirty="0">
                <a:solidFill>
                  <a:schemeClr val="accent1">
                    <a:lumMod val="50000"/>
                  </a:schemeClr>
                </a:solidFill>
                <a:effectLst/>
                <a:latin typeface="Cambria" panose="02040503050406030204" pitchFamily="18" charset="0"/>
                <a:ea typeface="Cambria" panose="02040503050406030204" pitchFamily="18" charset="0"/>
              </a:rPr>
              <a:t>format</a:t>
            </a:r>
            <a:endParaRPr lang="en-US" sz="1200" dirty="0">
              <a:solidFill>
                <a:schemeClr val="accent1">
                  <a:lumMod val="50000"/>
                </a:schemeClr>
              </a:solidFill>
              <a:effectLst/>
              <a:latin typeface="Cambria" panose="02040503050406030204" pitchFamily="18" charset="0"/>
              <a:ea typeface="Cambria" panose="02040503050406030204" pitchFamily="18" charset="0"/>
            </a:endParaRPr>
          </a:p>
          <a:p>
            <a:pPr marL="540385" indent="-540385" algn="just"/>
            <a:r>
              <a:rPr lang="en-US" sz="1200" dirty="0">
                <a:effectLst/>
                <a:latin typeface="Cambria" panose="02040503050406030204" pitchFamily="18" charset="0"/>
                <a:ea typeface="Cambria" panose="02040503050406030204" pitchFamily="18" charset="0"/>
              </a:rPr>
              <a:t>School</a:t>
            </a:r>
            <a:r>
              <a:rPr lang="en-US" sz="1200" spc="6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teams/Special Olympics teams</a:t>
            </a:r>
            <a:r>
              <a:rPr lang="en-US" sz="1200" b="1"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(mixed teams allowed)</a:t>
            </a:r>
          </a:p>
          <a:p>
            <a:pPr marL="540385" indent="-540385" algn="just"/>
            <a:r>
              <a:rPr lang="en-US" sz="1200" b="1" dirty="0">
                <a:effectLst/>
                <a:latin typeface="Cambria" panose="02040503050406030204" pitchFamily="18" charset="0"/>
                <a:ea typeface="Cambria" panose="02040503050406030204" pitchFamily="18" charset="0"/>
              </a:rPr>
              <a:t> </a:t>
            </a:r>
            <a:endParaRPr lang="en-US" sz="1200" dirty="0">
              <a:effectLst/>
              <a:latin typeface="Cambria" panose="02040503050406030204" pitchFamily="18" charset="0"/>
              <a:ea typeface="Cambria" panose="02040503050406030204" pitchFamily="18" charset="0"/>
            </a:endParaRPr>
          </a:p>
          <a:p>
            <a:pPr marL="540385" indent="-540385" algn="just"/>
            <a:r>
              <a:rPr lang="en-US" sz="1200" b="1" dirty="0">
                <a:solidFill>
                  <a:schemeClr val="accent1">
                    <a:lumMod val="50000"/>
                  </a:schemeClr>
                </a:solidFill>
                <a:effectLst/>
                <a:latin typeface="Cambria" panose="02040503050406030204" pitchFamily="18" charset="0"/>
                <a:ea typeface="Cambria" panose="02040503050406030204" pitchFamily="18" charset="0"/>
              </a:rPr>
              <a:t>Gender</a:t>
            </a:r>
            <a:r>
              <a:rPr lang="en-US" sz="1200" b="1" spc="75" dirty="0">
                <a:solidFill>
                  <a:schemeClr val="accent1">
                    <a:lumMod val="50000"/>
                  </a:schemeClr>
                </a:solidFill>
                <a:effectLst/>
                <a:latin typeface="Cambria" panose="02040503050406030204" pitchFamily="18" charset="0"/>
                <a:ea typeface="Cambria" panose="02040503050406030204" pitchFamily="18" charset="0"/>
              </a:rPr>
              <a:t> </a:t>
            </a:r>
            <a:r>
              <a:rPr lang="en-US" sz="1200" b="1" dirty="0">
                <a:solidFill>
                  <a:schemeClr val="accent1">
                    <a:lumMod val="50000"/>
                  </a:schemeClr>
                </a:solidFill>
                <a:effectLst/>
                <a:latin typeface="Cambria" panose="02040503050406030204" pitchFamily="18" charset="0"/>
                <a:ea typeface="Cambria" panose="02040503050406030204" pitchFamily="18" charset="0"/>
              </a:rPr>
              <a:t>Category</a:t>
            </a:r>
            <a:endParaRPr lang="en-US" sz="1200" dirty="0">
              <a:solidFill>
                <a:schemeClr val="accent1">
                  <a:lumMod val="50000"/>
                </a:schemeClr>
              </a:solidFill>
              <a:effectLst/>
              <a:latin typeface="Cambria" panose="02040503050406030204" pitchFamily="18" charset="0"/>
              <a:ea typeface="Cambria" panose="02040503050406030204" pitchFamily="18" charset="0"/>
            </a:endParaRPr>
          </a:p>
          <a:p>
            <a:pPr marL="540385" indent="-540385" algn="just"/>
            <a:r>
              <a:rPr lang="en-US" sz="1200" dirty="0">
                <a:effectLst/>
                <a:latin typeface="Cambria" panose="02040503050406030204" pitchFamily="18" charset="0"/>
                <a:ea typeface="Cambria" panose="02040503050406030204" pitchFamily="18" charset="0"/>
              </a:rPr>
              <a:t>Boys</a:t>
            </a:r>
            <a:r>
              <a:rPr lang="en-US" sz="1200" spc="60"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a:t>
            </a:r>
            <a:r>
              <a:rPr lang="en-US" sz="1200" spc="6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Girls</a:t>
            </a:r>
          </a:p>
          <a:p>
            <a:pPr marL="540385" indent="-540385" algn="just"/>
            <a:r>
              <a:rPr lang="en-US" sz="1200" b="1" dirty="0">
                <a:effectLst/>
                <a:latin typeface="Cambria" panose="02040503050406030204" pitchFamily="18" charset="0"/>
                <a:ea typeface="Cambria" panose="02040503050406030204" pitchFamily="18" charset="0"/>
              </a:rPr>
              <a:t> </a:t>
            </a:r>
          </a:p>
          <a:p>
            <a:pPr marL="540385" marR="179705" indent="-540385" algn="just"/>
            <a:r>
              <a:rPr lang="en-US" sz="1200" b="1" dirty="0">
                <a:solidFill>
                  <a:schemeClr val="accent1">
                    <a:lumMod val="50000"/>
                  </a:schemeClr>
                </a:solidFill>
                <a:effectLst/>
                <a:latin typeface="Cambria" panose="02040503050406030204" pitchFamily="18" charset="0"/>
                <a:ea typeface="Cambria" panose="02040503050406030204" pitchFamily="18" charset="0"/>
              </a:rPr>
              <a:t>Age</a:t>
            </a:r>
            <a:r>
              <a:rPr lang="en-US" sz="1200" b="1" spc="20" dirty="0">
                <a:solidFill>
                  <a:schemeClr val="accent1">
                    <a:lumMod val="50000"/>
                  </a:schemeClr>
                </a:solidFill>
                <a:effectLst/>
                <a:latin typeface="Cambria" panose="02040503050406030204" pitchFamily="18" charset="0"/>
                <a:ea typeface="Cambria" panose="02040503050406030204" pitchFamily="18" charset="0"/>
              </a:rPr>
              <a:t> </a:t>
            </a:r>
            <a:r>
              <a:rPr lang="en-US" sz="1200" b="1" dirty="0">
                <a:solidFill>
                  <a:schemeClr val="accent1">
                    <a:lumMod val="50000"/>
                  </a:schemeClr>
                </a:solidFill>
                <a:effectLst/>
                <a:latin typeface="Cambria" panose="02040503050406030204" pitchFamily="18" charset="0"/>
                <a:ea typeface="Cambria" panose="02040503050406030204" pitchFamily="18" charset="0"/>
              </a:rPr>
              <a:t>category</a:t>
            </a:r>
          </a:p>
          <a:p>
            <a:pPr algn="just">
              <a:spcBef>
                <a:spcPts val="45"/>
              </a:spcBef>
            </a:pPr>
            <a:r>
              <a:rPr lang="en-US" sz="1200" u="sng" dirty="0">
                <a:effectLst/>
                <a:latin typeface="Cambria" panose="02040503050406030204" pitchFamily="18" charset="0"/>
                <a:ea typeface="Cambria" panose="02040503050406030204" pitchFamily="18" charset="0"/>
              </a:rPr>
              <a:t>U18: </a:t>
            </a:r>
            <a:r>
              <a:rPr lang="en-US" sz="1200" dirty="0">
                <a:effectLst/>
                <a:latin typeface="Cambria" panose="02040503050406030204" pitchFamily="18" charset="0"/>
                <a:ea typeface="Cambria" panose="02040503050406030204" pitchFamily="18" charset="0"/>
              </a:rPr>
              <a:t>Students aged 16, 17 and 18 </a:t>
            </a:r>
            <a:r>
              <a:rPr lang="en-US" sz="1200" b="1" u="sng" dirty="0">
                <a:effectLst/>
                <a:latin typeface="Cambria" panose="02040503050406030204" pitchFamily="18" charset="0"/>
                <a:ea typeface="Cambria" panose="02040503050406030204" pitchFamily="18" charset="0"/>
              </a:rPr>
              <a:t>on the last day of competition</a:t>
            </a:r>
            <a:r>
              <a:rPr lang="en-US" sz="1200" dirty="0">
                <a:effectLst/>
                <a:latin typeface="Cambria" panose="02040503050406030204" pitchFamily="18" charset="0"/>
                <a:ea typeface="Cambria" panose="02040503050406030204" pitchFamily="18" charset="0"/>
              </a:rPr>
              <a:t> (students born in</a:t>
            </a:r>
            <a:r>
              <a:rPr lang="en-US" sz="1200" spc="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2006*-2007-2008</a:t>
            </a:r>
            <a:r>
              <a:rPr lang="en-US" sz="1200" dirty="0">
                <a:latin typeface="Cambria" panose="02040503050406030204" pitchFamily="18" charset="0"/>
                <a:ea typeface="Cambria" panose="02040503050406030204" pitchFamily="18" charset="0"/>
              </a:rPr>
              <a:t>-2009</a:t>
            </a:r>
            <a:r>
              <a:rPr lang="en-US" sz="1200" dirty="0">
                <a:effectLst/>
                <a:latin typeface="Cambria" panose="02040503050406030204" pitchFamily="18" charset="0"/>
                <a:ea typeface="Cambria" panose="02040503050406030204" pitchFamily="18" charset="0"/>
              </a:rPr>
              <a:t>). </a:t>
            </a:r>
          </a:p>
          <a:p>
            <a:pPr algn="just">
              <a:spcBef>
                <a:spcPts val="45"/>
              </a:spcBef>
            </a:pPr>
            <a:r>
              <a:rPr lang="en-US" sz="1200" b="1" u="sng" dirty="0">
                <a:latin typeface="Cambria" panose="02040503050406030204" pitchFamily="18" charset="0"/>
                <a:ea typeface="Cambria" panose="02040503050406030204" pitchFamily="18" charset="0"/>
              </a:rPr>
              <a:t>*</a:t>
            </a:r>
            <a:r>
              <a:rPr lang="en-US" sz="1200" b="1" u="sng" dirty="0">
                <a:effectLst/>
                <a:latin typeface="Cambria" panose="02040503050406030204" pitchFamily="18" charset="0"/>
                <a:ea typeface="Cambria" panose="02040503050406030204" pitchFamily="18" charset="0"/>
              </a:rPr>
              <a:t>If born in 2006, student must be 18 years old on the last day of the event.</a:t>
            </a:r>
            <a:endParaRPr lang="en-US" sz="1200" dirty="0">
              <a:effectLst/>
              <a:latin typeface="Cambria" panose="02040503050406030204" pitchFamily="18" charset="0"/>
              <a:ea typeface="Cambria" panose="02040503050406030204" pitchFamily="18" charset="0"/>
            </a:endParaRPr>
          </a:p>
          <a:p>
            <a:pPr marL="540385" marR="179705" indent="-540385" algn="just">
              <a:spcBef>
                <a:spcPts val="45"/>
              </a:spcBef>
            </a:pPr>
            <a:r>
              <a:rPr lang="en-US" sz="1200" dirty="0">
                <a:effectLst/>
                <a:latin typeface="Cambria" panose="02040503050406030204" pitchFamily="18" charset="0"/>
                <a:ea typeface="Cambria" panose="02040503050406030204" pitchFamily="18" charset="0"/>
              </a:rPr>
              <a:t> </a:t>
            </a:r>
          </a:p>
          <a:p>
            <a:pPr marL="540385" marR="179705" indent="-540385" algn="just">
              <a:spcBef>
                <a:spcPts val="5"/>
              </a:spcBef>
            </a:pPr>
            <a:r>
              <a:rPr lang="en-US" sz="1200" b="1" spc="-5" dirty="0">
                <a:solidFill>
                  <a:schemeClr val="accent1">
                    <a:lumMod val="50000"/>
                  </a:schemeClr>
                </a:solidFill>
                <a:effectLst/>
                <a:latin typeface="Cambria" panose="02040503050406030204" pitchFamily="18" charset="0"/>
                <a:ea typeface="Cambria" panose="02040503050406030204" pitchFamily="18" charset="0"/>
              </a:rPr>
              <a:t>Team</a:t>
            </a:r>
            <a:r>
              <a:rPr lang="en-US" sz="1200" b="1" spc="-70" dirty="0">
                <a:solidFill>
                  <a:schemeClr val="accent1">
                    <a:lumMod val="50000"/>
                  </a:schemeClr>
                </a:solidFill>
                <a:effectLst/>
                <a:latin typeface="Cambria" panose="02040503050406030204" pitchFamily="18" charset="0"/>
                <a:ea typeface="Cambria" panose="02040503050406030204" pitchFamily="18" charset="0"/>
              </a:rPr>
              <a:t> </a:t>
            </a:r>
            <a:r>
              <a:rPr lang="en-US" sz="1200" b="1" spc="-5" dirty="0">
                <a:solidFill>
                  <a:schemeClr val="accent1">
                    <a:lumMod val="50000"/>
                  </a:schemeClr>
                </a:solidFill>
                <a:effectLst/>
                <a:latin typeface="Cambria" panose="02040503050406030204" pitchFamily="18" charset="0"/>
                <a:ea typeface="Cambria" panose="02040503050406030204" pitchFamily="18" charset="0"/>
              </a:rPr>
              <a:t>format</a:t>
            </a:r>
            <a:endParaRPr lang="en-US" sz="1200" b="1" dirty="0">
              <a:solidFill>
                <a:schemeClr val="accent1">
                  <a:lumMod val="50000"/>
                </a:schemeClr>
              </a:solidFill>
              <a:effectLst/>
              <a:latin typeface="Cambria" panose="02040503050406030204" pitchFamily="18" charset="0"/>
              <a:ea typeface="Cambria" panose="02040503050406030204" pitchFamily="18" charset="0"/>
            </a:endParaRPr>
          </a:p>
          <a:p>
            <a:pPr marR="179705" algn="just">
              <a:lnSpc>
                <a:spcPct val="97000"/>
              </a:lnSpc>
              <a:spcBef>
                <a:spcPts val="55"/>
              </a:spcBef>
            </a:pPr>
            <a:r>
              <a:rPr lang="en-US" sz="1200" u="sng" dirty="0">
                <a:effectLst/>
                <a:latin typeface="Cambria" panose="02040503050406030204" pitchFamily="18" charset="0"/>
                <a:ea typeface="Cambria" panose="02040503050406030204" pitchFamily="18" charset="0"/>
              </a:rPr>
              <a:t>School</a:t>
            </a:r>
            <a:r>
              <a:rPr lang="en-US" sz="1200" u="sng" spc="50" dirty="0">
                <a:effectLst/>
                <a:latin typeface="Cambria" panose="02040503050406030204" pitchFamily="18" charset="0"/>
                <a:ea typeface="Cambria" panose="02040503050406030204" pitchFamily="18" charset="0"/>
              </a:rPr>
              <a:t> </a:t>
            </a:r>
            <a:r>
              <a:rPr lang="en-US" sz="1200" u="sng" dirty="0">
                <a:effectLst/>
                <a:latin typeface="Cambria" panose="02040503050406030204" pitchFamily="18" charset="0"/>
                <a:ea typeface="Cambria" panose="02040503050406030204" pitchFamily="18" charset="0"/>
              </a:rPr>
              <a:t>team</a:t>
            </a:r>
            <a:r>
              <a:rPr lang="en-US" sz="1200" dirty="0">
                <a:effectLst/>
                <a:latin typeface="Cambria" panose="02040503050406030204" pitchFamily="18" charset="0"/>
                <a:ea typeface="Cambria" panose="02040503050406030204" pitchFamily="18" charset="0"/>
              </a:rPr>
              <a:t>:</a:t>
            </a:r>
            <a:r>
              <a:rPr lang="en-US" sz="1200" spc="6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a</a:t>
            </a:r>
            <a:r>
              <a:rPr lang="en-US" sz="1200" spc="6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team</a:t>
            </a:r>
            <a:r>
              <a:rPr lang="en-US" sz="1200" spc="6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formed</a:t>
            </a:r>
            <a:r>
              <a:rPr lang="en-US" sz="1200" spc="6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by</a:t>
            </a:r>
            <a:r>
              <a:rPr lang="en-US" sz="1200" spc="6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student</a:t>
            </a:r>
            <a:r>
              <a:rPr lang="en-US" sz="1200" spc="65" dirty="0">
                <a:effectLst/>
                <a:latin typeface="Cambria" panose="02040503050406030204" pitchFamily="18" charset="0"/>
                <a:ea typeface="Cambria" panose="02040503050406030204" pitchFamily="18" charset="0"/>
              </a:rPr>
              <a:t>s </a:t>
            </a:r>
            <a:r>
              <a:rPr lang="en-US" sz="1200" dirty="0">
                <a:effectLst/>
                <a:latin typeface="Cambria" panose="02040503050406030204" pitchFamily="18" charset="0"/>
                <a:ea typeface="Cambria" panose="02040503050406030204" pitchFamily="18" charset="0"/>
              </a:rPr>
              <a:t>enrolled</a:t>
            </a:r>
            <a:r>
              <a:rPr lang="en-US" sz="1200" spc="6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in</a:t>
            </a:r>
            <a:r>
              <a:rPr lang="en-US" sz="1200" spc="6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schools of the country which they represent.</a:t>
            </a:r>
          </a:p>
          <a:p>
            <a:pPr marR="179705" algn="just">
              <a:spcBef>
                <a:spcPts val="45"/>
              </a:spcBef>
            </a:pPr>
            <a:r>
              <a:rPr lang="en-US" sz="1200" u="sng" dirty="0">
                <a:effectLst/>
                <a:latin typeface="Cambria" panose="02040503050406030204" pitchFamily="18" charset="0"/>
                <a:ea typeface="Cambria" panose="02040503050406030204" pitchFamily="18" charset="0"/>
              </a:rPr>
              <a:t>Special Olympics team</a:t>
            </a:r>
            <a:r>
              <a:rPr lang="en-US" sz="1200" dirty="0">
                <a:effectLst/>
                <a:latin typeface="Cambria" panose="02040503050406030204" pitchFamily="18" charset="0"/>
                <a:ea typeface="Cambria" panose="02040503050406030204" pitchFamily="18" charset="0"/>
              </a:rPr>
              <a:t>: a</a:t>
            </a:r>
            <a:r>
              <a:rPr lang="en-US" sz="1200" spc="6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team</a:t>
            </a:r>
            <a:r>
              <a:rPr lang="en-US" sz="1200" spc="6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formed</a:t>
            </a:r>
            <a:r>
              <a:rPr lang="en-US" sz="1200" spc="6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by</a:t>
            </a:r>
            <a:r>
              <a:rPr lang="en-US" sz="1200" spc="65" dirty="0">
                <a:effectLst/>
                <a:latin typeface="Cambria" panose="02040503050406030204" pitchFamily="18" charset="0"/>
                <a:ea typeface="Cambria" panose="02040503050406030204" pitchFamily="18" charset="0"/>
              </a:rPr>
              <a:t> Special Olympics </a:t>
            </a:r>
            <a:r>
              <a:rPr lang="en-US" sz="1200" dirty="0">
                <a:effectLst/>
                <a:latin typeface="Cambria" panose="02040503050406030204" pitchFamily="18" charset="0"/>
                <a:ea typeface="Cambria" panose="02040503050406030204" pitchFamily="18" charset="0"/>
              </a:rPr>
              <a:t>student</a:t>
            </a:r>
            <a:r>
              <a:rPr lang="en-US" sz="1200" spc="65" dirty="0">
                <a:effectLst/>
                <a:latin typeface="Cambria" panose="02040503050406030204" pitchFamily="18" charset="0"/>
                <a:ea typeface="Cambria" panose="02040503050406030204" pitchFamily="18" charset="0"/>
              </a:rPr>
              <a:t>s </a:t>
            </a:r>
            <a:r>
              <a:rPr lang="en-US" sz="1200" dirty="0">
                <a:effectLst/>
                <a:latin typeface="Cambria" panose="02040503050406030204" pitchFamily="18" charset="0"/>
                <a:ea typeface="Cambria" panose="02040503050406030204" pitchFamily="18" charset="0"/>
              </a:rPr>
              <a:t>enrolled</a:t>
            </a:r>
            <a:r>
              <a:rPr lang="en-US" sz="1200" spc="6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in schools at the country which they represent.</a:t>
            </a:r>
          </a:p>
          <a:p>
            <a:pPr marR="179705" algn="just">
              <a:spcBef>
                <a:spcPts val="45"/>
              </a:spcBef>
            </a:pPr>
            <a:r>
              <a:rPr lang="en-US" sz="1200" u="sng" dirty="0">
                <a:effectLst/>
                <a:latin typeface="Cambria" panose="02040503050406030204" pitchFamily="18" charset="0"/>
                <a:ea typeface="Cambria" panose="02040503050406030204" pitchFamily="18" charset="0"/>
              </a:rPr>
              <a:t>Mixed “School” and “Special Olympics” teams are also allowed.</a:t>
            </a:r>
            <a:endParaRPr lang="en-US" sz="1200" dirty="0">
              <a:effectLst/>
              <a:latin typeface="Cambria" panose="02040503050406030204" pitchFamily="18" charset="0"/>
              <a:ea typeface="Cambria" panose="02040503050406030204" pitchFamily="18" charset="0"/>
            </a:endParaRPr>
          </a:p>
          <a:p>
            <a:pPr marL="540385" marR="179705" indent="-540385" algn="just"/>
            <a:r>
              <a:rPr lang="en-US" sz="1200" b="1" dirty="0">
                <a:effectLst/>
                <a:latin typeface="Cambria" panose="02040503050406030204" pitchFamily="18" charset="0"/>
                <a:ea typeface="Cambria" panose="02040503050406030204" pitchFamily="18" charset="0"/>
              </a:rPr>
              <a:t> </a:t>
            </a:r>
          </a:p>
          <a:p>
            <a:pPr marL="540385" marR="179705" indent="-540385" algn="just"/>
            <a:r>
              <a:rPr lang="en-US" sz="1200" b="1" dirty="0">
                <a:solidFill>
                  <a:schemeClr val="accent1">
                    <a:lumMod val="50000"/>
                  </a:schemeClr>
                </a:solidFill>
                <a:effectLst/>
                <a:latin typeface="Cambria" panose="02040503050406030204" pitchFamily="18" charset="0"/>
                <a:ea typeface="Cambria" panose="02040503050406030204" pitchFamily="18" charset="0"/>
              </a:rPr>
              <a:t>Maximum</a:t>
            </a:r>
            <a:r>
              <a:rPr lang="en-US" sz="1200" b="1" spc="30" dirty="0">
                <a:solidFill>
                  <a:schemeClr val="accent1">
                    <a:lumMod val="50000"/>
                  </a:schemeClr>
                </a:solidFill>
                <a:effectLst/>
                <a:latin typeface="Cambria" panose="02040503050406030204" pitchFamily="18" charset="0"/>
                <a:ea typeface="Cambria" panose="02040503050406030204" pitchFamily="18" charset="0"/>
              </a:rPr>
              <a:t> </a:t>
            </a:r>
            <a:r>
              <a:rPr lang="en-US" sz="1200" b="1" dirty="0">
                <a:solidFill>
                  <a:schemeClr val="accent1">
                    <a:lumMod val="50000"/>
                  </a:schemeClr>
                </a:solidFill>
                <a:effectLst/>
                <a:latin typeface="Cambria" panose="02040503050406030204" pitchFamily="18" charset="0"/>
                <a:ea typeface="Cambria" panose="02040503050406030204" pitchFamily="18" charset="0"/>
              </a:rPr>
              <a:t>teams</a:t>
            </a:r>
            <a:r>
              <a:rPr lang="en-US" sz="1200" b="1" spc="35" dirty="0">
                <a:solidFill>
                  <a:schemeClr val="accent1">
                    <a:lumMod val="50000"/>
                  </a:schemeClr>
                </a:solidFill>
                <a:effectLst/>
                <a:latin typeface="Cambria" panose="02040503050406030204" pitchFamily="18" charset="0"/>
                <a:ea typeface="Cambria" panose="02040503050406030204" pitchFamily="18" charset="0"/>
              </a:rPr>
              <a:t> </a:t>
            </a:r>
            <a:r>
              <a:rPr lang="en-US" sz="1200" b="1" dirty="0">
                <a:solidFill>
                  <a:schemeClr val="accent1">
                    <a:lumMod val="50000"/>
                  </a:schemeClr>
                </a:solidFill>
                <a:effectLst/>
                <a:latin typeface="Cambria" panose="02040503050406030204" pitchFamily="18" charset="0"/>
                <a:ea typeface="Cambria" panose="02040503050406030204" pitchFamily="18" charset="0"/>
              </a:rPr>
              <a:t>per</a:t>
            </a:r>
            <a:r>
              <a:rPr lang="en-US" sz="1200" b="1" spc="35" dirty="0">
                <a:solidFill>
                  <a:schemeClr val="accent1">
                    <a:lumMod val="50000"/>
                  </a:schemeClr>
                </a:solidFill>
                <a:effectLst/>
                <a:latin typeface="Cambria" panose="02040503050406030204" pitchFamily="18" charset="0"/>
                <a:ea typeface="Cambria" panose="02040503050406030204" pitchFamily="18" charset="0"/>
              </a:rPr>
              <a:t> </a:t>
            </a:r>
            <a:r>
              <a:rPr lang="en-US" sz="1200" b="1" dirty="0">
                <a:solidFill>
                  <a:schemeClr val="accent1">
                    <a:lumMod val="50000"/>
                  </a:schemeClr>
                </a:solidFill>
                <a:effectLst/>
                <a:latin typeface="Cambria" panose="02040503050406030204" pitchFamily="18" charset="0"/>
                <a:ea typeface="Cambria" panose="02040503050406030204" pitchFamily="18" charset="0"/>
              </a:rPr>
              <a:t>delegation</a:t>
            </a:r>
          </a:p>
          <a:p>
            <a:pPr marL="540385" marR="179705" indent="-540385" algn="just">
              <a:spcBef>
                <a:spcPts val="35"/>
              </a:spcBef>
            </a:pPr>
            <a:r>
              <a:rPr lang="en-US" sz="1200" dirty="0">
                <a:effectLst/>
                <a:latin typeface="Cambria" panose="02040503050406030204" pitchFamily="18" charset="0"/>
                <a:ea typeface="Cambria" panose="02040503050406030204" pitchFamily="18" charset="0"/>
              </a:rPr>
              <a:t>Each delegation may enter more than 1 team per gender category. </a:t>
            </a:r>
          </a:p>
          <a:p>
            <a:pPr marL="540385" marR="179705" indent="-540385" algn="just"/>
            <a:r>
              <a:rPr lang="en-US" sz="1200" b="1" dirty="0">
                <a:effectLst/>
                <a:latin typeface="Cambria" panose="02040503050406030204" pitchFamily="18" charset="0"/>
                <a:ea typeface="Cambria" panose="02040503050406030204" pitchFamily="18" charset="0"/>
              </a:rPr>
              <a:t> </a:t>
            </a:r>
          </a:p>
          <a:p>
            <a:pPr marL="540385" marR="179705" indent="-540385" algn="just"/>
            <a:r>
              <a:rPr lang="en-US" sz="1200" b="1" dirty="0">
                <a:solidFill>
                  <a:schemeClr val="accent1">
                    <a:lumMod val="50000"/>
                  </a:schemeClr>
                </a:solidFill>
                <a:effectLst/>
                <a:latin typeface="Cambria" panose="02040503050406030204" pitchFamily="18" charset="0"/>
                <a:ea typeface="Cambria" panose="02040503050406030204" pitchFamily="18" charset="0"/>
              </a:rPr>
              <a:t>Participation</a:t>
            </a:r>
          </a:p>
          <a:p>
            <a:pPr marL="540385" marR="179705" indent="-540385" algn="just">
              <a:lnSpc>
                <a:spcPts val="1210"/>
              </a:lnSpc>
              <a:spcBef>
                <a:spcPts val="40"/>
              </a:spcBef>
            </a:pPr>
            <a:r>
              <a:rPr lang="en-US" sz="1200" dirty="0">
                <a:effectLst/>
                <a:latin typeface="Cambria" panose="02040503050406030204" pitchFamily="18" charset="0"/>
                <a:ea typeface="Cambria" panose="02040503050406030204" pitchFamily="18" charset="0"/>
              </a:rPr>
              <a:t>This</a:t>
            </a:r>
            <a:r>
              <a:rPr lang="en-US" sz="1200" spc="70"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event</a:t>
            </a:r>
            <a:r>
              <a:rPr lang="en-US" sz="1200" spc="7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is</a:t>
            </a:r>
            <a:r>
              <a:rPr lang="en-US" sz="1200" spc="7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open</a:t>
            </a:r>
            <a:r>
              <a:rPr lang="en-US" sz="1200" spc="7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for participation</a:t>
            </a:r>
            <a:r>
              <a:rPr lang="en-US" sz="1200" spc="7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to:</a:t>
            </a:r>
          </a:p>
          <a:p>
            <a:pPr marL="342900" marR="179705" lvl="0" indent="-342900" algn="just">
              <a:lnSpc>
                <a:spcPct val="97000"/>
              </a:lnSpc>
              <a:spcBef>
                <a:spcPts val="10"/>
              </a:spcBef>
              <a:buFont typeface="Wingdings" panose="05000000000000000000" pitchFamily="2" charset="2"/>
              <a:buChar char="Ø"/>
            </a:pPr>
            <a:r>
              <a:rPr lang="en-US" sz="1200" b="1" dirty="0">
                <a:effectLst/>
                <a:latin typeface="Cambria" panose="02040503050406030204" pitchFamily="18" charset="0"/>
                <a:ea typeface="Cambria" panose="02040503050406030204" pitchFamily="18" charset="0"/>
              </a:rPr>
              <a:t>ESSF members: </a:t>
            </a:r>
            <a:r>
              <a:rPr lang="en-US" sz="1200" dirty="0">
                <a:effectLst/>
                <a:latin typeface="Cambria" panose="02040503050406030204" pitchFamily="18" charset="0"/>
                <a:ea typeface="Cambria" panose="02040503050406030204" pitchFamily="18" charset="0"/>
              </a:rPr>
              <a:t>Schools Sport Entities recognized as such by</a:t>
            </a:r>
            <a:r>
              <a:rPr lang="en-US" sz="1200" spc="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the</a:t>
            </a:r>
            <a:r>
              <a:rPr lang="en-US" sz="1200" spc="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General</a:t>
            </a:r>
            <a:r>
              <a:rPr lang="en-US" sz="1200" spc="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Assembly</a:t>
            </a:r>
            <a:r>
              <a:rPr lang="en-US" sz="1200" spc="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and</a:t>
            </a:r>
            <a:r>
              <a:rPr lang="en-US" sz="1200" spc="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in</a:t>
            </a:r>
            <a:r>
              <a:rPr lang="en-US" sz="1200" spc="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order</a:t>
            </a:r>
            <a:r>
              <a:rPr lang="en-US" sz="1200" spc="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with</a:t>
            </a:r>
            <a:r>
              <a:rPr lang="en-US" sz="1200" spc="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their</a:t>
            </a:r>
            <a:r>
              <a:rPr lang="en-US" sz="1200" spc="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rights</a:t>
            </a:r>
            <a:r>
              <a:rPr lang="en-US" sz="1200" spc="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and</a:t>
            </a:r>
            <a:r>
              <a:rPr lang="en-US" sz="1200" spc="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obligations;</a:t>
            </a:r>
          </a:p>
          <a:p>
            <a:pPr marL="342900" marR="179705" lvl="0" indent="-342900" algn="just">
              <a:lnSpc>
                <a:spcPct val="97000"/>
              </a:lnSpc>
              <a:spcBef>
                <a:spcPts val="10"/>
              </a:spcBef>
              <a:buFont typeface="Wingdings" panose="05000000000000000000" pitchFamily="2" charset="2"/>
              <a:buChar char="Ø"/>
            </a:pPr>
            <a:r>
              <a:rPr lang="en-US" sz="1200" b="1" dirty="0">
                <a:effectLst/>
                <a:latin typeface="Cambria" panose="02040503050406030204" pitchFamily="18" charset="0"/>
                <a:ea typeface="Cambria" panose="02040503050406030204" pitchFamily="18" charset="0"/>
              </a:rPr>
              <a:t>Non-ESSF</a:t>
            </a:r>
            <a:r>
              <a:rPr lang="en-US" sz="1200" b="1" spc="5" dirty="0">
                <a:effectLst/>
                <a:latin typeface="Cambria" panose="02040503050406030204" pitchFamily="18" charset="0"/>
                <a:ea typeface="Cambria" panose="02040503050406030204" pitchFamily="18" charset="0"/>
              </a:rPr>
              <a:t> </a:t>
            </a:r>
            <a:r>
              <a:rPr lang="en-US" sz="1200" b="1" dirty="0">
                <a:effectLst/>
                <a:latin typeface="Cambria" panose="02040503050406030204" pitchFamily="18" charset="0"/>
                <a:ea typeface="Cambria" panose="02040503050406030204" pitchFamily="18" charset="0"/>
              </a:rPr>
              <a:t>members:</a:t>
            </a:r>
            <a:r>
              <a:rPr lang="en-US" sz="1200" b="1" spc="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highest</a:t>
            </a:r>
            <a:r>
              <a:rPr lang="en-US" sz="1200" spc="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institution</a:t>
            </a:r>
            <a:r>
              <a:rPr lang="en-US" sz="1200" spc="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responsible</a:t>
            </a:r>
            <a:r>
              <a:rPr lang="en-US" sz="1200" spc="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for</a:t>
            </a:r>
            <a:r>
              <a:rPr lang="en-US" sz="1200" spc="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school sport recognized by the government of a country that</a:t>
            </a:r>
            <a:r>
              <a:rPr lang="en-US" sz="1200" spc="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is</a:t>
            </a:r>
            <a:r>
              <a:rPr lang="en-US" sz="1200" spc="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not</a:t>
            </a:r>
            <a:r>
              <a:rPr lang="en-US" sz="1200" spc="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member</a:t>
            </a:r>
            <a:r>
              <a:rPr lang="en-US" sz="1200" spc="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of</a:t>
            </a:r>
            <a:r>
              <a:rPr lang="en-US" sz="1200" spc="5" dirty="0">
                <a:effectLst/>
                <a:latin typeface="Cambria" panose="02040503050406030204" pitchFamily="18" charset="0"/>
                <a:ea typeface="Cambria" panose="02040503050406030204" pitchFamily="18" charset="0"/>
              </a:rPr>
              <a:t> </a:t>
            </a:r>
            <a:r>
              <a:rPr lang="en-US" sz="1200" dirty="0">
                <a:effectLst/>
                <a:latin typeface="Cambria" panose="02040503050406030204" pitchFamily="18" charset="0"/>
                <a:ea typeface="Cambria" panose="02040503050406030204" pitchFamily="18" charset="0"/>
              </a:rPr>
              <a:t>ESSF;</a:t>
            </a:r>
          </a:p>
          <a:p>
            <a:pPr marL="342900" marR="179705" lvl="0" indent="-342900" algn="just">
              <a:lnSpc>
                <a:spcPct val="97000"/>
              </a:lnSpc>
              <a:spcBef>
                <a:spcPts val="10"/>
              </a:spcBef>
              <a:buFont typeface="Wingdings" panose="05000000000000000000" pitchFamily="2" charset="2"/>
              <a:buChar char="Ø"/>
            </a:pPr>
            <a:r>
              <a:rPr lang="en-US" sz="1200" b="1" dirty="0">
                <a:effectLst/>
                <a:latin typeface="Cambria" panose="02040503050406030204" pitchFamily="18" charset="0"/>
                <a:ea typeface="Cambria" panose="02040503050406030204" pitchFamily="18" charset="0"/>
              </a:rPr>
              <a:t>Special Olympics entities:</a:t>
            </a:r>
            <a:r>
              <a:rPr lang="en-US" sz="1200" dirty="0">
                <a:effectLst/>
                <a:latin typeface="Cambria" panose="02040503050406030204" pitchFamily="18" charset="0"/>
                <a:ea typeface="Cambria" panose="02040503050406030204" pitchFamily="18" charset="0"/>
              </a:rPr>
              <a:t> national institutions or local entities cultivating “Special Olympics” sports</a:t>
            </a:r>
          </a:p>
          <a:p>
            <a:pPr marL="342900" marR="179705" indent="-342900" algn="just">
              <a:lnSpc>
                <a:spcPct val="97000"/>
              </a:lnSpc>
              <a:spcBef>
                <a:spcPts val="10"/>
              </a:spcBef>
              <a:buFont typeface="Wingdings" panose="05000000000000000000" pitchFamily="2" charset="2"/>
              <a:buChar char="Ø"/>
            </a:pPr>
            <a:r>
              <a:rPr lang="en-US" sz="1200" b="1" dirty="0">
                <a:effectLst/>
                <a:latin typeface="Cambria" panose="02040503050406030204" pitchFamily="18" charset="0"/>
                <a:ea typeface="Cambria" panose="02040503050406030204" pitchFamily="18" charset="0"/>
              </a:rPr>
              <a:t>Directly applying schools (DAS)</a:t>
            </a:r>
            <a:r>
              <a:rPr lang="en-US" sz="1200" dirty="0">
                <a:latin typeface="Cambria" panose="02040503050406030204" pitchFamily="18" charset="0"/>
                <a:ea typeface="Cambria" panose="02040503050406030204" pitchFamily="18" charset="0"/>
              </a:rPr>
              <a:t> can either be</a:t>
            </a:r>
          </a:p>
          <a:p>
            <a:pPr marL="715963" marR="179705" indent="-174625" algn="just">
              <a:lnSpc>
                <a:spcPct val="97000"/>
              </a:lnSpc>
              <a:spcBef>
                <a:spcPts val="10"/>
              </a:spcBef>
              <a:buFont typeface="Wingdings" panose="05000000000000000000" pitchFamily="2" charset="2"/>
              <a:buChar char="§"/>
            </a:pPr>
            <a:r>
              <a:rPr lang="en-US" sz="1200" dirty="0">
                <a:effectLst/>
                <a:latin typeface="Cambria" panose="02040503050406030204" pitchFamily="18" charset="0"/>
                <a:ea typeface="Cambria" panose="02040503050406030204" pitchFamily="18" charset="0"/>
              </a:rPr>
              <a:t>A school affiliated and registered </a:t>
            </a:r>
            <a:r>
              <a:rPr lang="en-US" sz="1200" b="1" dirty="0">
                <a:effectLst/>
                <a:latin typeface="Cambria" panose="02040503050406030204" pitchFamily="18" charset="0"/>
                <a:ea typeface="Cambria" panose="02040503050406030204" pitchFamily="18" charset="0"/>
              </a:rPr>
              <a:t>through</a:t>
            </a:r>
            <a:r>
              <a:rPr lang="en-US" sz="1200" dirty="0">
                <a:effectLst/>
                <a:latin typeface="Cambria" panose="02040503050406030204" pitchFamily="18" charset="0"/>
                <a:ea typeface="Cambria" panose="02040503050406030204" pitchFamily="18" charset="0"/>
              </a:rPr>
              <a:t> an ESSF member (under the approval of the ESSF Member</a:t>
            </a:r>
            <a:r>
              <a:rPr lang="en-US" sz="1200" dirty="0">
                <a:latin typeface="Cambria" panose="02040503050406030204" pitchFamily="18" charset="0"/>
                <a:ea typeface="Cambria" panose="02040503050406030204" pitchFamily="18" charset="0"/>
              </a:rPr>
              <a:t>)</a:t>
            </a:r>
          </a:p>
          <a:p>
            <a:pPr marL="715963" marR="179705" indent="-174625" algn="just">
              <a:lnSpc>
                <a:spcPct val="97000"/>
              </a:lnSpc>
              <a:spcBef>
                <a:spcPts val="10"/>
              </a:spcBef>
              <a:buFont typeface="Wingdings" panose="05000000000000000000" pitchFamily="2" charset="2"/>
              <a:buChar char="§"/>
            </a:pPr>
            <a:r>
              <a:rPr lang="en-US" sz="1200" dirty="0">
                <a:effectLst/>
                <a:latin typeface="Cambria" panose="02040503050406030204" pitchFamily="18" charset="0"/>
                <a:ea typeface="Cambria" panose="02040503050406030204" pitchFamily="18" charset="0"/>
                <a:cs typeface="Calibri" panose="020F0502020204030204" pitchFamily="34" charset="0"/>
              </a:rPr>
              <a:t>A school affiliated to a non ESSF member / </a:t>
            </a:r>
            <a:r>
              <a:rPr lang="en-US" sz="1200" b="1" dirty="0">
                <a:effectLst/>
                <a:latin typeface="Cambria" panose="02040503050406030204" pitchFamily="18" charset="0"/>
                <a:ea typeface="Cambria" panose="02040503050406030204" pitchFamily="18" charset="0"/>
                <a:cs typeface="Calibri" panose="020F0502020204030204" pitchFamily="34" charset="0"/>
              </a:rPr>
              <a:t>self-registered</a:t>
            </a:r>
            <a:endParaRPr lang="en-US" sz="1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7807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18889" r="-46"/>
          <a:stretch>
            <a:fillRect/>
          </a:stretch>
        </p:blipFill>
        <p:spPr bwMode="auto">
          <a:xfrm>
            <a:off x="907324" y="3986413"/>
            <a:ext cx="2908074" cy="23600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Rectangle 1"/>
          <p:cNvSpPr>
            <a:spLocks noChangeArrowheads="1"/>
          </p:cNvSpPr>
          <p:nvPr/>
        </p:nvSpPr>
        <p:spPr bwMode="auto">
          <a:xfrm>
            <a:off x="1055370" y="42245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28528" tIns="61893" rIns="6348"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A22F71FD-4103-9E1F-46E2-19B72F41B64C}"/>
              </a:ext>
            </a:extLst>
          </p:cNvPr>
          <p:cNvSpPr txBox="1"/>
          <p:nvPr/>
        </p:nvSpPr>
        <p:spPr>
          <a:xfrm>
            <a:off x="633548" y="674187"/>
            <a:ext cx="4896395" cy="3220625"/>
          </a:xfrm>
          <a:prstGeom prst="rect">
            <a:avLst/>
          </a:prstGeom>
          <a:noFill/>
        </p:spPr>
        <p:txBody>
          <a:bodyPr wrap="square">
            <a:spAutoFit/>
          </a:bodyPr>
          <a:lstStyle/>
          <a:p>
            <a:pPr marR="179705" algn="just">
              <a:lnSpc>
                <a:spcPct val="97000"/>
              </a:lnSpc>
              <a:spcBef>
                <a:spcPts val="15"/>
              </a:spcBef>
            </a:pPr>
            <a:r>
              <a:rPr lang="en-US" sz="1200" b="1" dirty="0">
                <a:solidFill>
                  <a:schemeClr val="accent1">
                    <a:lumMod val="50000"/>
                  </a:schemeClr>
                </a:solidFill>
                <a:effectLst/>
                <a:latin typeface="Cambria" panose="02040503050406030204" pitchFamily="18" charset="0"/>
                <a:ea typeface="Cambria" panose="02040503050406030204" pitchFamily="18" charset="0"/>
              </a:rPr>
              <a:t>Services Availability</a:t>
            </a:r>
          </a:p>
          <a:p>
            <a:pPr marR="179705" algn="just">
              <a:lnSpc>
                <a:spcPct val="97000"/>
              </a:lnSpc>
              <a:spcBef>
                <a:spcPts val="15"/>
              </a:spcBef>
            </a:pPr>
            <a:endParaRPr lang="en-US" sz="1200" dirty="0">
              <a:effectLst/>
              <a:latin typeface="Cambria" panose="02040503050406030204" pitchFamily="18" charset="0"/>
              <a:ea typeface="Cambria" panose="02040503050406030204" pitchFamily="18" charset="0"/>
            </a:endParaRPr>
          </a:p>
          <a:p>
            <a:pPr marR="179705" algn="just">
              <a:spcBef>
                <a:spcPts val="35"/>
              </a:spcBef>
            </a:pPr>
            <a:r>
              <a:rPr lang="en-US" sz="1200" dirty="0">
                <a:effectLst/>
                <a:latin typeface="Cambria" panose="02040503050406030204" pitchFamily="18" charset="0"/>
                <a:ea typeface="Cambria" panose="02040503050406030204" pitchFamily="18" charset="0"/>
              </a:rPr>
              <a:t>In case of registrations from a big number of teams or participants, which could create any kind of problems at services quality and/or availability to the LOC, the criteria for the final selection are:</a:t>
            </a:r>
          </a:p>
          <a:p>
            <a:pPr marR="179705" algn="just">
              <a:spcBef>
                <a:spcPts val="35"/>
              </a:spcBef>
            </a:pPr>
            <a:endParaRPr lang="en-US" sz="1200" dirty="0">
              <a:effectLst/>
              <a:latin typeface="Cambria" panose="02040503050406030204" pitchFamily="18" charset="0"/>
              <a:ea typeface="Cambria" panose="02040503050406030204" pitchFamily="18" charset="0"/>
            </a:endParaRPr>
          </a:p>
          <a:p>
            <a:pPr marL="342900" marR="179705" lvl="0" indent="-342900" algn="just">
              <a:spcBef>
                <a:spcPts val="35"/>
              </a:spcBef>
              <a:buFont typeface="+mj-lt"/>
              <a:buAutoNum type="arabicPeriod"/>
            </a:pPr>
            <a:r>
              <a:rPr lang="en-US" sz="1200" dirty="0">
                <a:effectLst/>
                <a:latin typeface="Cambria" panose="02040503050406030204" pitchFamily="18" charset="0"/>
                <a:ea typeface="Cambria" panose="02040503050406030204" pitchFamily="18" charset="0"/>
              </a:rPr>
              <a:t>Deposit payment - registrations that paid the required deposit / </a:t>
            </a:r>
            <a:r>
              <a:rPr lang="en-US" sz="1200" b="1" u="sng" dirty="0">
                <a:effectLst/>
                <a:latin typeface="Cambria" panose="02040503050406030204" pitchFamily="18" charset="0"/>
                <a:ea typeface="Cambria" panose="02040503050406030204" pitchFamily="18" charset="0"/>
              </a:rPr>
              <a:t>priority</a:t>
            </a:r>
            <a:r>
              <a:rPr lang="en-US" sz="1200" u="sng" dirty="0">
                <a:effectLst/>
                <a:latin typeface="Cambria" panose="02040503050406030204" pitchFamily="18" charset="0"/>
                <a:ea typeface="Cambria" panose="02040503050406030204" pitchFamily="18" charset="0"/>
              </a:rPr>
              <a:t> </a:t>
            </a:r>
            <a:r>
              <a:rPr lang="en-US" sz="1200" b="1" u="sng" dirty="0">
                <a:effectLst/>
                <a:latin typeface="Cambria" panose="02040503050406030204" pitchFamily="18" charset="0"/>
                <a:ea typeface="Cambria" panose="02040503050406030204" pitchFamily="18" charset="0"/>
              </a:rPr>
              <a:t>VS ALL Below</a:t>
            </a:r>
            <a:r>
              <a:rPr lang="en-US" sz="1200" dirty="0">
                <a:effectLst/>
                <a:latin typeface="Cambria" panose="02040503050406030204" pitchFamily="18" charset="0"/>
                <a:ea typeface="Cambria" panose="02040503050406030204" pitchFamily="18" charset="0"/>
              </a:rPr>
              <a:t> (following the respective deadlines for registration 1, registration 2 etc.) </a:t>
            </a:r>
          </a:p>
          <a:p>
            <a:pPr marL="342900" marR="179705" lvl="0" indent="-342900" algn="just">
              <a:spcBef>
                <a:spcPts val="35"/>
              </a:spcBef>
              <a:buFont typeface="+mj-lt"/>
              <a:buAutoNum type="arabicPeriod"/>
            </a:pPr>
            <a:r>
              <a:rPr lang="en-US" sz="1200" dirty="0">
                <a:effectLst/>
                <a:latin typeface="Cambria" panose="02040503050406030204" pitchFamily="18" charset="0"/>
                <a:ea typeface="Cambria" panose="02040503050406030204" pitchFamily="18" charset="0"/>
              </a:rPr>
              <a:t>ESSF Members / </a:t>
            </a:r>
            <a:r>
              <a:rPr lang="en-US" sz="1200" b="1" u="sng" dirty="0">
                <a:effectLst/>
                <a:latin typeface="Cambria" panose="02040503050406030204" pitchFamily="18" charset="0"/>
                <a:ea typeface="Cambria" panose="02040503050406030204" pitchFamily="18" charset="0"/>
              </a:rPr>
              <a:t>priority</a:t>
            </a:r>
            <a:r>
              <a:rPr lang="en-US" sz="1200" u="sng" dirty="0">
                <a:effectLst/>
                <a:latin typeface="Cambria" panose="02040503050406030204" pitchFamily="18" charset="0"/>
                <a:ea typeface="Cambria" panose="02040503050406030204" pitchFamily="18" charset="0"/>
              </a:rPr>
              <a:t> </a:t>
            </a:r>
            <a:r>
              <a:rPr lang="en-US" sz="1200" b="1" u="sng" dirty="0">
                <a:effectLst/>
                <a:latin typeface="Cambria" panose="02040503050406030204" pitchFamily="18" charset="0"/>
                <a:ea typeface="Cambria" panose="02040503050406030204" pitchFamily="18" charset="0"/>
              </a:rPr>
              <a:t>VS ALL Below</a:t>
            </a:r>
            <a:endParaRPr lang="en-US" sz="1200" dirty="0">
              <a:effectLst/>
              <a:latin typeface="Cambria" panose="02040503050406030204" pitchFamily="18" charset="0"/>
              <a:ea typeface="Cambria" panose="02040503050406030204" pitchFamily="18" charset="0"/>
            </a:endParaRPr>
          </a:p>
          <a:p>
            <a:pPr marL="342900" marR="179705" lvl="0" indent="-342900" algn="just">
              <a:spcBef>
                <a:spcPts val="35"/>
              </a:spcBef>
              <a:buFont typeface="+mj-lt"/>
              <a:buAutoNum type="arabicPeriod"/>
            </a:pPr>
            <a:r>
              <a:rPr lang="en-US" sz="1200" dirty="0">
                <a:effectLst/>
                <a:latin typeface="Cambria" panose="02040503050406030204" pitchFamily="18" charset="0"/>
                <a:ea typeface="Cambria" panose="02040503050406030204" pitchFamily="18" charset="0"/>
              </a:rPr>
              <a:t>Directly applying teams (DAT) / </a:t>
            </a:r>
            <a:r>
              <a:rPr lang="en-US" sz="1200" b="1" u="sng" dirty="0">
                <a:effectLst/>
                <a:latin typeface="Cambria" panose="02040503050406030204" pitchFamily="18" charset="0"/>
                <a:ea typeface="Cambria" panose="02040503050406030204" pitchFamily="18" charset="0"/>
              </a:rPr>
              <a:t>priority</a:t>
            </a:r>
            <a:r>
              <a:rPr lang="en-US" sz="1200" u="sng" dirty="0">
                <a:effectLst/>
                <a:latin typeface="Cambria" panose="02040503050406030204" pitchFamily="18" charset="0"/>
                <a:ea typeface="Cambria" panose="02040503050406030204" pitchFamily="18" charset="0"/>
              </a:rPr>
              <a:t> </a:t>
            </a:r>
            <a:r>
              <a:rPr lang="en-US" sz="1200" b="1" u="sng" dirty="0">
                <a:effectLst/>
                <a:latin typeface="Cambria" panose="02040503050406030204" pitchFamily="18" charset="0"/>
                <a:ea typeface="Cambria" panose="02040503050406030204" pitchFamily="18" charset="0"/>
              </a:rPr>
              <a:t>VS ALL Below</a:t>
            </a:r>
            <a:endParaRPr lang="en-US" sz="1200" dirty="0">
              <a:effectLst/>
              <a:latin typeface="Cambria" panose="02040503050406030204" pitchFamily="18" charset="0"/>
              <a:ea typeface="Cambria" panose="02040503050406030204" pitchFamily="18" charset="0"/>
            </a:endParaRPr>
          </a:p>
          <a:p>
            <a:pPr marL="342900" marR="179705" lvl="0" indent="-342900" algn="just">
              <a:spcBef>
                <a:spcPts val="35"/>
              </a:spcBef>
              <a:buFont typeface="+mj-lt"/>
              <a:buAutoNum type="arabicPeriod"/>
            </a:pPr>
            <a:r>
              <a:rPr lang="en-US" sz="1200" dirty="0">
                <a:effectLst/>
                <a:latin typeface="Cambria" panose="02040503050406030204" pitchFamily="18" charset="0"/>
                <a:ea typeface="Cambria" panose="02040503050406030204" pitchFamily="18" charset="0"/>
              </a:rPr>
              <a:t>Non-ESSF Members / </a:t>
            </a:r>
            <a:r>
              <a:rPr lang="en-US" sz="1200" b="1" u="sng" dirty="0">
                <a:effectLst/>
                <a:latin typeface="Cambria" panose="02040503050406030204" pitchFamily="18" charset="0"/>
                <a:ea typeface="Cambria" panose="02040503050406030204" pitchFamily="18" charset="0"/>
              </a:rPr>
              <a:t>priority</a:t>
            </a:r>
            <a:r>
              <a:rPr lang="en-US" sz="1200" u="sng" dirty="0">
                <a:effectLst/>
                <a:latin typeface="Cambria" panose="02040503050406030204" pitchFamily="18" charset="0"/>
                <a:ea typeface="Cambria" panose="02040503050406030204" pitchFamily="18" charset="0"/>
              </a:rPr>
              <a:t> </a:t>
            </a:r>
            <a:r>
              <a:rPr lang="en-US" sz="1200" b="1" u="sng" dirty="0">
                <a:effectLst/>
                <a:latin typeface="Cambria" panose="02040503050406030204" pitchFamily="18" charset="0"/>
                <a:ea typeface="Cambria" panose="02040503050406030204" pitchFamily="18" charset="0"/>
              </a:rPr>
              <a:t>VS ALL Below</a:t>
            </a:r>
            <a:endParaRPr lang="en-US" sz="1200" dirty="0">
              <a:effectLst/>
              <a:latin typeface="Cambria" panose="02040503050406030204" pitchFamily="18" charset="0"/>
              <a:ea typeface="Cambria" panose="02040503050406030204" pitchFamily="18" charset="0"/>
            </a:endParaRPr>
          </a:p>
          <a:p>
            <a:pPr marL="342900" marR="179705" lvl="0" indent="-342900" algn="just">
              <a:spcBef>
                <a:spcPts val="35"/>
              </a:spcBef>
              <a:buFont typeface="+mj-lt"/>
              <a:buAutoNum type="arabicPeriod"/>
            </a:pPr>
            <a:r>
              <a:rPr lang="en-US" sz="1200" dirty="0">
                <a:effectLst/>
                <a:latin typeface="Cambria" panose="02040503050406030204" pitchFamily="18" charset="0"/>
                <a:ea typeface="Cambria" panose="02040503050406030204" pitchFamily="18" charset="0"/>
              </a:rPr>
              <a:t>Number of registrations per country / </a:t>
            </a:r>
            <a:r>
              <a:rPr lang="en-US" sz="1200" b="1" dirty="0">
                <a:effectLst/>
                <a:latin typeface="Cambria" panose="02040503050406030204" pitchFamily="18" charset="0"/>
                <a:ea typeface="Cambria" panose="02040503050406030204" pitchFamily="18" charset="0"/>
              </a:rPr>
              <a:t>priority to more countries</a:t>
            </a:r>
            <a:r>
              <a:rPr lang="en-US" sz="1200" dirty="0">
                <a:effectLst/>
                <a:latin typeface="Cambria" panose="02040503050406030204" pitchFamily="18" charset="0"/>
                <a:ea typeface="Cambria" panose="02040503050406030204" pitchFamily="18" charset="0"/>
              </a:rPr>
              <a:t> rather than more delegations from the same country / To Be </a:t>
            </a:r>
            <a:r>
              <a:rPr lang="en-US" sz="1200" b="1" dirty="0">
                <a:effectLst/>
                <a:latin typeface="Cambria" panose="02040503050406030204" pitchFamily="18" charset="0"/>
                <a:ea typeface="Cambria" panose="02040503050406030204" pitchFamily="18" charset="0"/>
              </a:rPr>
              <a:t>Decided by LOC</a:t>
            </a:r>
            <a:endParaRPr lang="en-US" sz="1200" dirty="0">
              <a:effectLst/>
              <a:latin typeface="Cambria" panose="02040503050406030204" pitchFamily="18" charset="0"/>
              <a:ea typeface="Cambria" panose="02040503050406030204" pitchFamily="18" charset="0"/>
            </a:endParaRPr>
          </a:p>
          <a:p>
            <a:endParaRPr lang="en-US" sz="1200" dirty="0">
              <a:effectLst/>
              <a:latin typeface="Cambria" panose="02040503050406030204" pitchFamily="18" charset="0"/>
              <a:ea typeface="Cambria" panose="02040503050406030204" pitchFamily="18" charset="0"/>
              <a:cs typeface="Calibri" panose="020F0502020204030204" pitchFamily="34" charset="0"/>
            </a:endParaRPr>
          </a:p>
          <a:p>
            <a:r>
              <a:rPr lang="en-US" sz="1200" dirty="0">
                <a:effectLst/>
                <a:latin typeface="Cambria" panose="02040503050406030204" pitchFamily="18" charset="0"/>
                <a:ea typeface="Cambria" panose="02040503050406030204" pitchFamily="18" charset="0"/>
                <a:cs typeface="Calibri" panose="020F0502020204030204" pitchFamily="34" charset="0"/>
              </a:rPr>
              <a:t>Multiple registrations from the same country / To Be </a:t>
            </a:r>
            <a:r>
              <a:rPr lang="en-US" sz="1200" b="1" dirty="0">
                <a:effectLst/>
                <a:latin typeface="Cambria" panose="02040503050406030204" pitchFamily="18" charset="0"/>
                <a:ea typeface="Cambria" panose="02040503050406030204" pitchFamily="18" charset="0"/>
                <a:cs typeface="Calibri" panose="020F0502020204030204" pitchFamily="34" charset="0"/>
              </a:rPr>
              <a:t>Decided by LOC</a:t>
            </a:r>
            <a:endParaRPr lang="en-US" sz="1200" dirty="0">
              <a:latin typeface="Cambria" panose="02040503050406030204" pitchFamily="18" charset="0"/>
              <a:ea typeface="Cambria" panose="02040503050406030204" pitchFamily="18" charset="0"/>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9943" y="1162245"/>
            <a:ext cx="2824168" cy="282416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90183">
            <a:off x="4499474" y="4532264"/>
            <a:ext cx="3696768" cy="1268322"/>
          </a:xfrm>
          <a:prstGeom prst="rect">
            <a:avLst/>
          </a:prstGeom>
        </p:spPr>
      </p:pic>
    </p:spTree>
    <p:extLst>
      <p:ext uri="{BB962C8B-B14F-4D97-AF65-F5344CB8AC3E}">
        <p14:creationId xmlns:p14="http://schemas.microsoft.com/office/powerpoint/2010/main" val="2714696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A6B44F-44DB-7FDE-26FF-EBB5EF4E236B}"/>
              </a:ext>
            </a:extLst>
          </p:cNvPr>
          <p:cNvSpPr txBox="1"/>
          <p:nvPr/>
        </p:nvSpPr>
        <p:spPr>
          <a:xfrm>
            <a:off x="1823490" y="612166"/>
            <a:ext cx="5232658" cy="461665"/>
          </a:xfrm>
          <a:prstGeom prst="rect">
            <a:avLst/>
          </a:prstGeom>
          <a:noFill/>
        </p:spPr>
        <p:txBody>
          <a:bodyPr wrap="square">
            <a:spAutoFit/>
          </a:bodyPr>
          <a:lstStyle/>
          <a:p>
            <a:r>
              <a:rPr lang="en-US" sz="2400" b="1" dirty="0">
                <a:solidFill>
                  <a:schemeClr val="accent1">
                    <a:lumMod val="50000"/>
                  </a:schemeClr>
                </a:solidFill>
                <a:effectLst/>
                <a:latin typeface="Cambria" panose="02040503050406030204" pitchFamily="18" charset="0"/>
                <a:ea typeface="Calibri" panose="020F0502020204030204" pitchFamily="34" charset="0"/>
                <a:cs typeface="Calibri" panose="020F0502020204030204" pitchFamily="34" charset="0"/>
              </a:rPr>
              <a:t>COMPOSITION</a:t>
            </a:r>
            <a:r>
              <a:rPr lang="en-US" sz="2400" b="1" spc="-135" dirty="0">
                <a:solidFill>
                  <a:schemeClr val="accent1">
                    <a:lumMod val="50000"/>
                  </a:schemeClr>
                </a:solidFill>
                <a:effectLst/>
                <a:latin typeface="Cambria" panose="02040503050406030204" pitchFamily="18" charset="0"/>
                <a:ea typeface="Calibri" panose="020F0502020204030204" pitchFamily="34" charset="0"/>
                <a:cs typeface="Calibri" panose="020F0502020204030204" pitchFamily="34" charset="0"/>
              </a:rPr>
              <a:t> </a:t>
            </a:r>
            <a:r>
              <a:rPr lang="en-US" sz="2400" b="1" dirty="0">
                <a:solidFill>
                  <a:schemeClr val="accent1">
                    <a:lumMod val="50000"/>
                  </a:schemeClr>
                </a:solidFill>
                <a:effectLst/>
                <a:latin typeface="Cambria" panose="02040503050406030204" pitchFamily="18" charset="0"/>
                <a:ea typeface="Calibri" panose="020F0502020204030204" pitchFamily="34" charset="0"/>
                <a:cs typeface="Calibri" panose="020F0502020204030204" pitchFamily="34" charset="0"/>
              </a:rPr>
              <a:t>OF</a:t>
            </a:r>
            <a:r>
              <a:rPr lang="en-US" sz="2400" b="1" spc="-130" dirty="0">
                <a:solidFill>
                  <a:schemeClr val="accent1">
                    <a:lumMod val="50000"/>
                  </a:schemeClr>
                </a:solidFill>
                <a:effectLst/>
                <a:latin typeface="Cambria" panose="02040503050406030204" pitchFamily="18" charset="0"/>
                <a:ea typeface="Calibri" panose="020F0502020204030204" pitchFamily="34" charset="0"/>
                <a:cs typeface="Calibri" panose="020F0502020204030204" pitchFamily="34" charset="0"/>
              </a:rPr>
              <a:t> THE </a:t>
            </a:r>
            <a:r>
              <a:rPr lang="en-US" sz="2400" b="1" dirty="0">
                <a:solidFill>
                  <a:schemeClr val="accent1">
                    <a:lumMod val="50000"/>
                  </a:schemeClr>
                </a:solidFill>
                <a:effectLst/>
                <a:latin typeface="Cambria" panose="02040503050406030204" pitchFamily="18" charset="0"/>
                <a:ea typeface="Calibri" panose="020F0502020204030204" pitchFamily="34" charset="0"/>
                <a:cs typeface="Calibri" panose="020F0502020204030204" pitchFamily="34" charset="0"/>
              </a:rPr>
              <a:t>DELEGATION</a:t>
            </a:r>
            <a:endParaRPr lang="en-US" sz="2400" b="1" dirty="0">
              <a:solidFill>
                <a:schemeClr val="accent1">
                  <a:lumMod val="50000"/>
                </a:schemeClr>
              </a:solidFill>
            </a:endParaRPr>
          </a:p>
        </p:txBody>
      </p:sp>
      <p:sp>
        <p:nvSpPr>
          <p:cNvPr id="5" name="TextBox 4">
            <a:extLst>
              <a:ext uri="{FF2B5EF4-FFF2-40B4-BE49-F238E27FC236}">
                <a16:creationId xmlns:a16="http://schemas.microsoft.com/office/drawing/2014/main" id="{DEC44BF5-9FF6-D356-7637-B1B967ED297A}"/>
              </a:ext>
            </a:extLst>
          </p:cNvPr>
          <p:cNvSpPr txBox="1"/>
          <p:nvPr/>
        </p:nvSpPr>
        <p:spPr>
          <a:xfrm>
            <a:off x="1664431" y="1202336"/>
            <a:ext cx="5706533" cy="523220"/>
          </a:xfrm>
          <a:prstGeom prst="rect">
            <a:avLst/>
          </a:prstGeom>
          <a:noFill/>
        </p:spPr>
        <p:txBody>
          <a:bodyPr wrap="square">
            <a:spAutoFit/>
          </a:bodyPr>
          <a:lstStyle/>
          <a:p>
            <a:pPr>
              <a:spcBef>
                <a:spcPts val="1735"/>
              </a:spcBef>
            </a:pPr>
            <a:r>
              <a:rPr lang="en-US" sz="1200" b="0" dirty="0">
                <a:effectLst/>
                <a:latin typeface="Cambria" panose="02040503050406030204" pitchFamily="18" charset="0"/>
                <a:ea typeface="Cambria" panose="02040503050406030204" pitchFamily="18" charset="0"/>
              </a:rPr>
              <a:t>Each</a:t>
            </a:r>
            <a:r>
              <a:rPr lang="en-US" sz="1200" b="0" spc="-25" dirty="0">
                <a:effectLst/>
                <a:latin typeface="Cambria" panose="02040503050406030204" pitchFamily="18" charset="0"/>
                <a:ea typeface="Cambria" panose="02040503050406030204" pitchFamily="18" charset="0"/>
              </a:rPr>
              <a:t> </a:t>
            </a:r>
            <a:r>
              <a:rPr lang="en-US" sz="1200" b="0" dirty="0">
                <a:effectLst/>
                <a:latin typeface="Cambria" panose="02040503050406030204" pitchFamily="18" charset="0"/>
                <a:ea typeface="Cambria" panose="02040503050406030204" pitchFamily="18" charset="0"/>
              </a:rPr>
              <a:t>registering</a:t>
            </a:r>
            <a:r>
              <a:rPr lang="en-US" sz="1200" b="0" spc="-25" dirty="0">
                <a:effectLst/>
                <a:latin typeface="Cambria" panose="02040503050406030204" pitchFamily="18" charset="0"/>
                <a:ea typeface="Cambria" panose="02040503050406030204" pitchFamily="18" charset="0"/>
              </a:rPr>
              <a:t> </a:t>
            </a:r>
            <a:r>
              <a:rPr lang="en-US" sz="1200" b="0" dirty="0">
                <a:effectLst/>
                <a:latin typeface="Cambria" panose="02040503050406030204" pitchFamily="18" charset="0"/>
                <a:ea typeface="Cambria" panose="02040503050406030204" pitchFamily="18" charset="0"/>
              </a:rPr>
              <a:t>delegation</a:t>
            </a:r>
            <a:r>
              <a:rPr lang="en-US" sz="1200" b="0" spc="-25" dirty="0">
                <a:effectLst/>
                <a:latin typeface="Cambria" panose="02040503050406030204" pitchFamily="18" charset="0"/>
                <a:ea typeface="Cambria" panose="02040503050406030204" pitchFamily="18" charset="0"/>
              </a:rPr>
              <a:t> </a:t>
            </a:r>
            <a:r>
              <a:rPr lang="en-US" sz="1200" b="0" dirty="0">
                <a:effectLst/>
                <a:latin typeface="Cambria" panose="02040503050406030204" pitchFamily="18" charset="0"/>
                <a:ea typeface="Cambria" panose="02040503050406030204" pitchFamily="18" charset="0"/>
              </a:rPr>
              <a:t>can</a:t>
            </a:r>
            <a:r>
              <a:rPr lang="en-US" sz="1200" b="0" spc="-25" dirty="0">
                <a:effectLst/>
                <a:latin typeface="Cambria" panose="02040503050406030204" pitchFamily="18" charset="0"/>
                <a:ea typeface="Cambria" panose="02040503050406030204" pitchFamily="18" charset="0"/>
              </a:rPr>
              <a:t> </a:t>
            </a:r>
            <a:r>
              <a:rPr lang="en-US" sz="1200" b="0" dirty="0">
                <a:effectLst/>
                <a:latin typeface="Cambria" panose="02040503050406030204" pitchFamily="18" charset="0"/>
                <a:ea typeface="Cambria" panose="02040503050406030204" pitchFamily="18" charset="0"/>
              </a:rPr>
              <a:t>enter:</a:t>
            </a:r>
            <a:endParaRPr lang="en-US" sz="1200" b="1" dirty="0">
              <a:effectLst/>
              <a:latin typeface="Cambria" panose="02040503050406030204" pitchFamily="18" charset="0"/>
              <a:ea typeface="Cambria" panose="02040503050406030204" pitchFamily="18" charset="0"/>
            </a:endParaRPr>
          </a:p>
          <a:p>
            <a:pPr algn="ctr"/>
            <a:r>
              <a:rPr lang="en-US" sz="1600" b="1" u="sng" dirty="0">
                <a:effectLst/>
                <a:latin typeface="Cambria" panose="02040503050406030204" pitchFamily="18" charset="0"/>
                <a:ea typeface="Cambria" panose="02040503050406030204" pitchFamily="18" charset="0"/>
                <a:cs typeface="Calibri" panose="020F0502020204030204" pitchFamily="34" charset="0"/>
              </a:rPr>
              <a:t>UNLIMITED NUMBER OF TEAMS</a:t>
            </a:r>
            <a:endParaRPr lang="en-US" sz="1200" dirty="0">
              <a:latin typeface="Cambria" panose="02040503050406030204" pitchFamily="18" charset="0"/>
              <a:ea typeface="Cambria" panose="02040503050406030204" pitchFamily="18" charset="0"/>
            </a:endParaRPr>
          </a:p>
        </p:txBody>
      </p:sp>
      <p:grpSp>
        <p:nvGrpSpPr>
          <p:cNvPr id="8" name="docshapegroup65">
            <a:extLst>
              <a:ext uri="{FF2B5EF4-FFF2-40B4-BE49-F238E27FC236}">
                <a16:creationId xmlns:a16="http://schemas.microsoft.com/office/drawing/2014/main" id="{009F0A54-63BB-D040-CD48-84780BA2A4FF}"/>
              </a:ext>
            </a:extLst>
          </p:cNvPr>
          <p:cNvGrpSpPr>
            <a:grpSpLocks/>
          </p:cNvGrpSpPr>
          <p:nvPr/>
        </p:nvGrpSpPr>
        <p:grpSpPr bwMode="auto">
          <a:xfrm>
            <a:off x="2500383" y="2691694"/>
            <a:ext cx="6346437" cy="2188628"/>
            <a:chOff x="2143" y="-988"/>
            <a:chExt cx="8592" cy="3199"/>
          </a:xfrm>
        </p:grpSpPr>
        <p:sp>
          <p:nvSpPr>
            <p:cNvPr id="9" name="docshape66">
              <a:extLst>
                <a:ext uri="{FF2B5EF4-FFF2-40B4-BE49-F238E27FC236}">
                  <a16:creationId xmlns:a16="http://schemas.microsoft.com/office/drawing/2014/main" id="{B6D6D450-A74B-C7D7-90CF-2F589606FAB7}"/>
                </a:ext>
              </a:extLst>
            </p:cNvPr>
            <p:cNvSpPr>
              <a:spLocks noChangeArrowheads="1"/>
            </p:cNvSpPr>
            <p:nvPr/>
          </p:nvSpPr>
          <p:spPr bwMode="auto">
            <a:xfrm>
              <a:off x="2188" y="-966"/>
              <a:ext cx="6032" cy="3040"/>
            </a:xfrm>
            <a:prstGeom prst="rect">
              <a:avLst/>
            </a:prstGeom>
            <a:solidFill>
              <a:schemeClr val="accent1">
                <a:lumMod val="100000"/>
                <a:lumOff val="0"/>
              </a:schemeClr>
            </a:solidFill>
            <a:ln w="38100">
              <a:solidFill>
                <a:schemeClr val="lt1">
                  <a:lumMod val="95000"/>
                  <a:lumOff val="0"/>
                </a:schemeClr>
              </a:solidFill>
              <a:miter lim="800000"/>
              <a:headEnd/>
              <a:tailEnd/>
            </a:ln>
            <a:effectLst>
              <a:outerShdw dist="28398" dir="3806097" algn="ctr" rotWithShape="0">
                <a:schemeClr val="accent1">
                  <a:lumMod val="50000"/>
                  <a:lumOff val="0"/>
                  <a:alpha val="50000"/>
                </a:schemeClr>
              </a:outerShdw>
            </a:effectLst>
          </p:spPr>
          <p:txBody>
            <a:bodyPr rot="0" vert="horz" wrap="square" lIns="91440" tIns="45720" rIns="91440" bIns="45720" anchor="t" anchorCtr="0" upright="1">
              <a:noAutofit/>
            </a:bodyPr>
            <a:lstStyle/>
            <a:p>
              <a:endParaRPr lang="en-US"/>
            </a:p>
          </p:txBody>
        </p:sp>
        <p:sp>
          <p:nvSpPr>
            <p:cNvPr id="10" name="docshape67">
              <a:extLst>
                <a:ext uri="{FF2B5EF4-FFF2-40B4-BE49-F238E27FC236}">
                  <a16:creationId xmlns:a16="http://schemas.microsoft.com/office/drawing/2014/main" id="{8C140A00-6625-16D1-86F0-DD8BAE5C6DEC}"/>
                </a:ext>
              </a:extLst>
            </p:cNvPr>
            <p:cNvSpPr>
              <a:spLocks/>
            </p:cNvSpPr>
            <p:nvPr/>
          </p:nvSpPr>
          <p:spPr bwMode="auto">
            <a:xfrm>
              <a:off x="2143" y="-988"/>
              <a:ext cx="6097" cy="3199"/>
            </a:xfrm>
            <a:custGeom>
              <a:avLst/>
              <a:gdLst>
                <a:gd name="T0" fmla="*/ 8436 w 8452"/>
                <a:gd name="T1" fmla="*/ 909 h 3143"/>
                <a:gd name="T2" fmla="*/ 0 w 8452"/>
                <a:gd name="T3" fmla="*/ 909 h 3143"/>
                <a:gd name="T4" fmla="*/ 0 w 8452"/>
                <a:gd name="T5" fmla="*/ 1329 h 3143"/>
                <a:gd name="T6" fmla="*/ 8436 w 8452"/>
                <a:gd name="T7" fmla="*/ 1329 h 3143"/>
                <a:gd name="T8" fmla="*/ 8436 w 8452"/>
                <a:gd name="T9" fmla="*/ 909 h 3143"/>
                <a:gd name="T10" fmla="*/ 8451 w 8452"/>
                <a:gd name="T11" fmla="*/ 1753 h 3143"/>
                <a:gd name="T12" fmla="*/ 0 w 8452"/>
                <a:gd name="T13" fmla="*/ 1753 h 3143"/>
                <a:gd name="T14" fmla="*/ 0 w 8452"/>
                <a:gd name="T15" fmla="*/ 2173 h 3143"/>
                <a:gd name="T16" fmla="*/ 8451 w 8452"/>
                <a:gd name="T17" fmla="*/ 2173 h 3143"/>
                <a:gd name="T18" fmla="*/ 8451 w 8452"/>
                <a:gd name="T19" fmla="*/ 1753 h 3143"/>
                <a:gd name="T20" fmla="*/ 8451 w 8452"/>
                <a:gd name="T21" fmla="*/ -969 h 3143"/>
                <a:gd name="T22" fmla="*/ 0 w 8452"/>
                <a:gd name="T23" fmla="*/ -969 h 3143"/>
                <a:gd name="T24" fmla="*/ 0 w 8452"/>
                <a:gd name="T25" fmla="*/ 427 h 3143"/>
                <a:gd name="T26" fmla="*/ 8451 w 8452"/>
                <a:gd name="T27" fmla="*/ 427 h 3143"/>
                <a:gd name="T28" fmla="*/ 8451 w 8452"/>
                <a:gd name="T29" fmla="*/ -969 h 31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452" h="3143">
                  <a:moveTo>
                    <a:pt x="8436" y="1878"/>
                  </a:moveTo>
                  <a:lnTo>
                    <a:pt x="0" y="1878"/>
                  </a:lnTo>
                  <a:lnTo>
                    <a:pt x="0" y="2298"/>
                  </a:lnTo>
                  <a:lnTo>
                    <a:pt x="8436" y="2298"/>
                  </a:lnTo>
                  <a:lnTo>
                    <a:pt x="8436" y="1878"/>
                  </a:lnTo>
                  <a:close/>
                  <a:moveTo>
                    <a:pt x="8451" y="2722"/>
                  </a:moveTo>
                  <a:lnTo>
                    <a:pt x="0" y="2722"/>
                  </a:lnTo>
                  <a:lnTo>
                    <a:pt x="0" y="3142"/>
                  </a:lnTo>
                  <a:lnTo>
                    <a:pt x="8451" y="3142"/>
                  </a:lnTo>
                  <a:lnTo>
                    <a:pt x="8451" y="2722"/>
                  </a:lnTo>
                  <a:close/>
                  <a:moveTo>
                    <a:pt x="8451" y="0"/>
                  </a:moveTo>
                  <a:lnTo>
                    <a:pt x="0" y="0"/>
                  </a:lnTo>
                  <a:lnTo>
                    <a:pt x="0" y="1396"/>
                  </a:lnTo>
                  <a:lnTo>
                    <a:pt x="8451" y="1396"/>
                  </a:lnTo>
                  <a:lnTo>
                    <a:pt x="8451" y="0"/>
                  </a:lnTo>
                  <a:close/>
                </a:path>
              </a:pathLst>
            </a:custGeom>
            <a:solidFill>
              <a:srgbClr val="000000">
                <a:alpha val="9804"/>
              </a:srgb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sp>
          <p:nvSpPr>
            <p:cNvPr id="11" name="docshape68">
              <a:extLst>
                <a:ext uri="{FF2B5EF4-FFF2-40B4-BE49-F238E27FC236}">
                  <a16:creationId xmlns:a16="http://schemas.microsoft.com/office/drawing/2014/main" id="{9FCBB61F-BA0D-253B-4BD4-A6127AB26354}"/>
                </a:ext>
              </a:extLst>
            </p:cNvPr>
            <p:cNvSpPr>
              <a:spLocks/>
            </p:cNvSpPr>
            <p:nvPr/>
          </p:nvSpPr>
          <p:spPr bwMode="auto">
            <a:xfrm>
              <a:off x="2288" y="-31"/>
              <a:ext cx="8267" cy="16"/>
            </a:xfrm>
            <a:custGeom>
              <a:avLst/>
              <a:gdLst>
                <a:gd name="T0" fmla="*/ 120 w 8267"/>
                <a:gd name="T1" fmla="*/ -25 h 16"/>
                <a:gd name="T2" fmla="*/ 254 w 8267"/>
                <a:gd name="T3" fmla="*/ -27 h 16"/>
                <a:gd name="T4" fmla="*/ 400 w 8267"/>
                <a:gd name="T5" fmla="*/ -15 h 16"/>
                <a:gd name="T6" fmla="*/ 511 w 8267"/>
                <a:gd name="T7" fmla="*/ -27 h 16"/>
                <a:gd name="T8" fmla="*/ 645 w 8267"/>
                <a:gd name="T9" fmla="*/ -25 h 16"/>
                <a:gd name="T10" fmla="*/ 786 w 8267"/>
                <a:gd name="T11" fmla="*/ -15 h 16"/>
                <a:gd name="T12" fmla="*/ 904 w 8267"/>
                <a:gd name="T13" fmla="*/ -30 h 16"/>
                <a:gd name="T14" fmla="*/ 1035 w 8267"/>
                <a:gd name="T15" fmla="*/ -21 h 16"/>
                <a:gd name="T16" fmla="*/ 1174 w 8267"/>
                <a:gd name="T17" fmla="*/ -16 h 16"/>
                <a:gd name="T18" fmla="*/ 1296 w 8267"/>
                <a:gd name="T19" fmla="*/ -30 h 16"/>
                <a:gd name="T20" fmla="*/ 1424 w 8267"/>
                <a:gd name="T21" fmla="*/ -19 h 16"/>
                <a:gd name="T22" fmla="*/ 1561 w 8267"/>
                <a:gd name="T23" fmla="*/ -19 h 16"/>
                <a:gd name="T24" fmla="*/ 1690 w 8267"/>
                <a:gd name="T25" fmla="*/ -30 h 16"/>
                <a:gd name="T26" fmla="*/ 1812 w 8267"/>
                <a:gd name="T27" fmla="*/ -16 h 16"/>
                <a:gd name="T28" fmla="*/ 1950 w 8267"/>
                <a:gd name="T29" fmla="*/ -21 h 16"/>
                <a:gd name="T30" fmla="*/ 2082 w 8267"/>
                <a:gd name="T31" fmla="*/ -30 h 16"/>
                <a:gd name="T32" fmla="*/ 2200 w 8267"/>
                <a:gd name="T33" fmla="*/ -15 h 16"/>
                <a:gd name="T34" fmla="*/ 2340 w 8267"/>
                <a:gd name="T35" fmla="*/ -25 h 16"/>
                <a:gd name="T36" fmla="*/ 2475 w 8267"/>
                <a:gd name="T37" fmla="*/ -27 h 16"/>
                <a:gd name="T38" fmla="*/ 2620 w 8267"/>
                <a:gd name="T39" fmla="*/ -15 h 16"/>
                <a:gd name="T40" fmla="*/ 2731 w 8267"/>
                <a:gd name="T41" fmla="*/ -27 h 16"/>
                <a:gd name="T42" fmla="*/ 2866 w 8267"/>
                <a:gd name="T43" fmla="*/ -25 h 16"/>
                <a:gd name="T44" fmla="*/ 3006 w 8267"/>
                <a:gd name="T45" fmla="*/ -15 h 16"/>
                <a:gd name="T46" fmla="*/ 3124 w 8267"/>
                <a:gd name="T47" fmla="*/ -30 h 16"/>
                <a:gd name="T48" fmla="*/ 3256 w 8267"/>
                <a:gd name="T49" fmla="*/ -21 h 16"/>
                <a:gd name="T50" fmla="*/ 3394 w 8267"/>
                <a:gd name="T51" fmla="*/ -16 h 16"/>
                <a:gd name="T52" fmla="*/ 3516 w 8267"/>
                <a:gd name="T53" fmla="*/ -30 h 16"/>
                <a:gd name="T54" fmla="*/ 3645 w 8267"/>
                <a:gd name="T55" fmla="*/ -19 h 16"/>
                <a:gd name="T56" fmla="*/ 3781 w 8267"/>
                <a:gd name="T57" fmla="*/ -19 h 16"/>
                <a:gd name="T58" fmla="*/ 3910 w 8267"/>
                <a:gd name="T59" fmla="*/ -30 h 16"/>
                <a:gd name="T60" fmla="*/ 4032 w 8267"/>
                <a:gd name="T61" fmla="*/ -16 h 16"/>
                <a:gd name="T62" fmla="*/ 4171 w 8267"/>
                <a:gd name="T63" fmla="*/ -21 h 16"/>
                <a:gd name="T64" fmla="*/ 4302 w 8267"/>
                <a:gd name="T65" fmla="*/ -30 h 16"/>
                <a:gd name="T66" fmla="*/ 4420 w 8267"/>
                <a:gd name="T67" fmla="*/ -15 h 16"/>
                <a:gd name="T68" fmla="*/ 4561 w 8267"/>
                <a:gd name="T69" fmla="*/ -25 h 16"/>
                <a:gd name="T70" fmla="*/ 4695 w 8267"/>
                <a:gd name="T71" fmla="*/ -27 h 16"/>
                <a:gd name="T72" fmla="*/ 4841 w 8267"/>
                <a:gd name="T73" fmla="*/ -15 h 16"/>
                <a:gd name="T74" fmla="*/ 4952 w 8267"/>
                <a:gd name="T75" fmla="*/ -27 h 16"/>
                <a:gd name="T76" fmla="*/ 5086 w 8267"/>
                <a:gd name="T77" fmla="*/ -25 h 16"/>
                <a:gd name="T78" fmla="*/ 5226 w 8267"/>
                <a:gd name="T79" fmla="*/ -15 h 16"/>
                <a:gd name="T80" fmla="*/ 5345 w 8267"/>
                <a:gd name="T81" fmla="*/ -30 h 16"/>
                <a:gd name="T82" fmla="*/ 5476 w 8267"/>
                <a:gd name="T83" fmla="*/ -21 h 16"/>
                <a:gd name="T84" fmla="*/ 5615 w 8267"/>
                <a:gd name="T85" fmla="*/ -16 h 16"/>
                <a:gd name="T86" fmla="*/ 5737 w 8267"/>
                <a:gd name="T87" fmla="*/ -30 h 16"/>
                <a:gd name="T88" fmla="*/ 5865 w 8267"/>
                <a:gd name="T89" fmla="*/ -19 h 16"/>
                <a:gd name="T90" fmla="*/ 6002 w 8267"/>
                <a:gd name="T91" fmla="*/ -19 h 16"/>
                <a:gd name="T92" fmla="*/ 6131 w 8267"/>
                <a:gd name="T93" fmla="*/ -30 h 16"/>
                <a:gd name="T94" fmla="*/ 6253 w 8267"/>
                <a:gd name="T95" fmla="*/ -16 h 16"/>
                <a:gd name="T96" fmla="*/ 6391 w 8267"/>
                <a:gd name="T97" fmla="*/ -21 h 16"/>
                <a:gd name="T98" fmla="*/ 6523 w 8267"/>
                <a:gd name="T99" fmla="*/ -30 h 16"/>
                <a:gd name="T100" fmla="*/ 6641 w 8267"/>
                <a:gd name="T101" fmla="*/ -15 h 16"/>
                <a:gd name="T102" fmla="*/ 6781 w 8267"/>
                <a:gd name="T103" fmla="*/ -25 h 16"/>
                <a:gd name="T104" fmla="*/ 6916 w 8267"/>
                <a:gd name="T105" fmla="*/ -27 h 16"/>
                <a:gd name="T106" fmla="*/ 7061 w 8267"/>
                <a:gd name="T107" fmla="*/ -15 h 16"/>
                <a:gd name="T108" fmla="*/ 7172 w 8267"/>
                <a:gd name="T109" fmla="*/ -27 h 16"/>
                <a:gd name="T110" fmla="*/ 7307 w 8267"/>
                <a:gd name="T111" fmla="*/ -25 h 16"/>
                <a:gd name="T112" fmla="*/ 7447 w 8267"/>
                <a:gd name="T113" fmla="*/ -15 h 16"/>
                <a:gd name="T114" fmla="*/ 7565 w 8267"/>
                <a:gd name="T115" fmla="*/ -30 h 16"/>
                <a:gd name="T116" fmla="*/ 7697 w 8267"/>
                <a:gd name="T117" fmla="*/ -21 h 16"/>
                <a:gd name="T118" fmla="*/ 7835 w 8267"/>
                <a:gd name="T119" fmla="*/ -16 h 16"/>
                <a:gd name="T120" fmla="*/ 7957 w 8267"/>
                <a:gd name="T121" fmla="*/ -30 h 16"/>
                <a:gd name="T122" fmla="*/ 8086 w 8267"/>
                <a:gd name="T123" fmla="*/ -19 h 16"/>
                <a:gd name="T124" fmla="*/ 8222 w 8267"/>
                <a:gd name="T125" fmla="*/ -19 h 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267" h="16">
                  <a:moveTo>
                    <a:pt x="9" y="15"/>
                  </a:moveTo>
                  <a:lnTo>
                    <a:pt x="5" y="15"/>
                  </a:lnTo>
                  <a:lnTo>
                    <a:pt x="4" y="14"/>
                  </a:lnTo>
                  <a:lnTo>
                    <a:pt x="1" y="11"/>
                  </a:lnTo>
                  <a:lnTo>
                    <a:pt x="0" y="9"/>
                  </a:lnTo>
                  <a:lnTo>
                    <a:pt x="0" y="5"/>
                  </a:lnTo>
                  <a:lnTo>
                    <a:pt x="1" y="3"/>
                  </a:lnTo>
                  <a:lnTo>
                    <a:pt x="4" y="0"/>
                  </a:lnTo>
                  <a:lnTo>
                    <a:pt x="5" y="0"/>
                  </a:lnTo>
                  <a:lnTo>
                    <a:pt x="9" y="0"/>
                  </a:lnTo>
                  <a:lnTo>
                    <a:pt x="11" y="0"/>
                  </a:lnTo>
                  <a:lnTo>
                    <a:pt x="14" y="3"/>
                  </a:lnTo>
                  <a:lnTo>
                    <a:pt x="15" y="5"/>
                  </a:lnTo>
                  <a:lnTo>
                    <a:pt x="15" y="9"/>
                  </a:lnTo>
                  <a:lnTo>
                    <a:pt x="14" y="11"/>
                  </a:lnTo>
                  <a:lnTo>
                    <a:pt x="11" y="14"/>
                  </a:lnTo>
                  <a:lnTo>
                    <a:pt x="9" y="15"/>
                  </a:lnTo>
                  <a:close/>
                  <a:moveTo>
                    <a:pt x="40" y="15"/>
                  </a:moveTo>
                  <a:lnTo>
                    <a:pt x="35" y="15"/>
                  </a:lnTo>
                  <a:lnTo>
                    <a:pt x="34" y="14"/>
                  </a:lnTo>
                  <a:lnTo>
                    <a:pt x="31" y="11"/>
                  </a:lnTo>
                  <a:lnTo>
                    <a:pt x="30" y="9"/>
                  </a:lnTo>
                  <a:lnTo>
                    <a:pt x="30" y="5"/>
                  </a:lnTo>
                  <a:lnTo>
                    <a:pt x="31" y="3"/>
                  </a:lnTo>
                  <a:lnTo>
                    <a:pt x="34" y="0"/>
                  </a:lnTo>
                  <a:lnTo>
                    <a:pt x="35" y="0"/>
                  </a:lnTo>
                  <a:lnTo>
                    <a:pt x="40" y="0"/>
                  </a:lnTo>
                  <a:lnTo>
                    <a:pt x="41" y="0"/>
                  </a:lnTo>
                  <a:lnTo>
                    <a:pt x="44" y="3"/>
                  </a:lnTo>
                  <a:lnTo>
                    <a:pt x="45" y="5"/>
                  </a:lnTo>
                  <a:lnTo>
                    <a:pt x="45" y="9"/>
                  </a:lnTo>
                  <a:lnTo>
                    <a:pt x="44" y="11"/>
                  </a:lnTo>
                  <a:lnTo>
                    <a:pt x="41" y="14"/>
                  </a:lnTo>
                  <a:lnTo>
                    <a:pt x="40" y="15"/>
                  </a:lnTo>
                  <a:close/>
                  <a:moveTo>
                    <a:pt x="70" y="15"/>
                  </a:moveTo>
                  <a:lnTo>
                    <a:pt x="65" y="15"/>
                  </a:lnTo>
                  <a:lnTo>
                    <a:pt x="64" y="14"/>
                  </a:lnTo>
                  <a:lnTo>
                    <a:pt x="61" y="11"/>
                  </a:lnTo>
                  <a:lnTo>
                    <a:pt x="60" y="9"/>
                  </a:lnTo>
                  <a:lnTo>
                    <a:pt x="60" y="5"/>
                  </a:lnTo>
                  <a:lnTo>
                    <a:pt x="61" y="3"/>
                  </a:lnTo>
                  <a:lnTo>
                    <a:pt x="64" y="0"/>
                  </a:lnTo>
                  <a:lnTo>
                    <a:pt x="65" y="0"/>
                  </a:lnTo>
                  <a:lnTo>
                    <a:pt x="70" y="0"/>
                  </a:lnTo>
                  <a:lnTo>
                    <a:pt x="71" y="0"/>
                  </a:lnTo>
                  <a:lnTo>
                    <a:pt x="74" y="3"/>
                  </a:lnTo>
                  <a:lnTo>
                    <a:pt x="75" y="5"/>
                  </a:lnTo>
                  <a:lnTo>
                    <a:pt x="75" y="9"/>
                  </a:lnTo>
                  <a:lnTo>
                    <a:pt x="74" y="11"/>
                  </a:lnTo>
                  <a:lnTo>
                    <a:pt x="71" y="14"/>
                  </a:lnTo>
                  <a:lnTo>
                    <a:pt x="70" y="15"/>
                  </a:lnTo>
                  <a:close/>
                  <a:moveTo>
                    <a:pt x="100" y="15"/>
                  </a:moveTo>
                  <a:lnTo>
                    <a:pt x="95" y="15"/>
                  </a:lnTo>
                  <a:lnTo>
                    <a:pt x="94" y="14"/>
                  </a:lnTo>
                  <a:lnTo>
                    <a:pt x="91" y="11"/>
                  </a:lnTo>
                  <a:lnTo>
                    <a:pt x="90" y="9"/>
                  </a:lnTo>
                  <a:lnTo>
                    <a:pt x="90" y="5"/>
                  </a:lnTo>
                  <a:lnTo>
                    <a:pt x="91" y="3"/>
                  </a:lnTo>
                  <a:lnTo>
                    <a:pt x="94" y="0"/>
                  </a:lnTo>
                  <a:lnTo>
                    <a:pt x="95" y="0"/>
                  </a:lnTo>
                  <a:lnTo>
                    <a:pt x="100" y="0"/>
                  </a:lnTo>
                  <a:lnTo>
                    <a:pt x="101" y="0"/>
                  </a:lnTo>
                  <a:lnTo>
                    <a:pt x="104" y="3"/>
                  </a:lnTo>
                  <a:lnTo>
                    <a:pt x="105" y="5"/>
                  </a:lnTo>
                  <a:lnTo>
                    <a:pt x="105" y="9"/>
                  </a:lnTo>
                  <a:lnTo>
                    <a:pt x="104" y="11"/>
                  </a:lnTo>
                  <a:lnTo>
                    <a:pt x="101" y="14"/>
                  </a:lnTo>
                  <a:lnTo>
                    <a:pt x="100" y="15"/>
                  </a:lnTo>
                  <a:close/>
                  <a:moveTo>
                    <a:pt x="130" y="15"/>
                  </a:moveTo>
                  <a:lnTo>
                    <a:pt x="125" y="15"/>
                  </a:lnTo>
                  <a:lnTo>
                    <a:pt x="124" y="14"/>
                  </a:lnTo>
                  <a:lnTo>
                    <a:pt x="121" y="11"/>
                  </a:lnTo>
                  <a:lnTo>
                    <a:pt x="120" y="9"/>
                  </a:lnTo>
                  <a:lnTo>
                    <a:pt x="120" y="5"/>
                  </a:lnTo>
                  <a:lnTo>
                    <a:pt x="121" y="3"/>
                  </a:lnTo>
                  <a:lnTo>
                    <a:pt x="124" y="0"/>
                  </a:lnTo>
                  <a:lnTo>
                    <a:pt x="125" y="0"/>
                  </a:lnTo>
                  <a:lnTo>
                    <a:pt x="130" y="0"/>
                  </a:lnTo>
                  <a:lnTo>
                    <a:pt x="131" y="0"/>
                  </a:lnTo>
                  <a:lnTo>
                    <a:pt x="134" y="3"/>
                  </a:lnTo>
                  <a:lnTo>
                    <a:pt x="135" y="5"/>
                  </a:lnTo>
                  <a:lnTo>
                    <a:pt x="135" y="9"/>
                  </a:lnTo>
                  <a:lnTo>
                    <a:pt x="134" y="11"/>
                  </a:lnTo>
                  <a:lnTo>
                    <a:pt x="131" y="14"/>
                  </a:lnTo>
                  <a:lnTo>
                    <a:pt x="130" y="15"/>
                  </a:lnTo>
                  <a:close/>
                  <a:moveTo>
                    <a:pt x="160" y="15"/>
                  </a:moveTo>
                  <a:lnTo>
                    <a:pt x="155" y="15"/>
                  </a:lnTo>
                  <a:lnTo>
                    <a:pt x="154" y="14"/>
                  </a:lnTo>
                  <a:lnTo>
                    <a:pt x="151" y="11"/>
                  </a:lnTo>
                  <a:lnTo>
                    <a:pt x="150" y="9"/>
                  </a:lnTo>
                  <a:lnTo>
                    <a:pt x="150" y="5"/>
                  </a:lnTo>
                  <a:lnTo>
                    <a:pt x="151" y="3"/>
                  </a:lnTo>
                  <a:lnTo>
                    <a:pt x="154" y="0"/>
                  </a:lnTo>
                  <a:lnTo>
                    <a:pt x="155" y="0"/>
                  </a:lnTo>
                  <a:lnTo>
                    <a:pt x="160" y="0"/>
                  </a:lnTo>
                  <a:lnTo>
                    <a:pt x="161" y="0"/>
                  </a:lnTo>
                  <a:lnTo>
                    <a:pt x="164" y="3"/>
                  </a:lnTo>
                  <a:lnTo>
                    <a:pt x="165" y="5"/>
                  </a:lnTo>
                  <a:lnTo>
                    <a:pt x="165" y="9"/>
                  </a:lnTo>
                  <a:lnTo>
                    <a:pt x="164" y="11"/>
                  </a:lnTo>
                  <a:lnTo>
                    <a:pt x="161" y="14"/>
                  </a:lnTo>
                  <a:lnTo>
                    <a:pt x="160" y="15"/>
                  </a:lnTo>
                  <a:close/>
                  <a:moveTo>
                    <a:pt x="190" y="15"/>
                  </a:moveTo>
                  <a:lnTo>
                    <a:pt x="185" y="15"/>
                  </a:lnTo>
                  <a:lnTo>
                    <a:pt x="184" y="14"/>
                  </a:lnTo>
                  <a:lnTo>
                    <a:pt x="181" y="11"/>
                  </a:lnTo>
                  <a:lnTo>
                    <a:pt x="180" y="9"/>
                  </a:lnTo>
                  <a:lnTo>
                    <a:pt x="180" y="5"/>
                  </a:lnTo>
                  <a:lnTo>
                    <a:pt x="181" y="3"/>
                  </a:lnTo>
                  <a:lnTo>
                    <a:pt x="184" y="0"/>
                  </a:lnTo>
                  <a:lnTo>
                    <a:pt x="185" y="0"/>
                  </a:lnTo>
                  <a:lnTo>
                    <a:pt x="190" y="0"/>
                  </a:lnTo>
                  <a:lnTo>
                    <a:pt x="191" y="0"/>
                  </a:lnTo>
                  <a:lnTo>
                    <a:pt x="194" y="3"/>
                  </a:lnTo>
                  <a:lnTo>
                    <a:pt x="195" y="5"/>
                  </a:lnTo>
                  <a:lnTo>
                    <a:pt x="195" y="9"/>
                  </a:lnTo>
                  <a:lnTo>
                    <a:pt x="194" y="11"/>
                  </a:lnTo>
                  <a:lnTo>
                    <a:pt x="191" y="14"/>
                  </a:lnTo>
                  <a:lnTo>
                    <a:pt x="190" y="15"/>
                  </a:lnTo>
                  <a:close/>
                  <a:moveTo>
                    <a:pt x="220" y="15"/>
                  </a:moveTo>
                  <a:lnTo>
                    <a:pt x="215" y="15"/>
                  </a:lnTo>
                  <a:lnTo>
                    <a:pt x="214" y="14"/>
                  </a:lnTo>
                  <a:lnTo>
                    <a:pt x="211" y="11"/>
                  </a:lnTo>
                  <a:lnTo>
                    <a:pt x="210" y="9"/>
                  </a:lnTo>
                  <a:lnTo>
                    <a:pt x="210" y="5"/>
                  </a:lnTo>
                  <a:lnTo>
                    <a:pt x="211" y="3"/>
                  </a:lnTo>
                  <a:lnTo>
                    <a:pt x="214" y="0"/>
                  </a:lnTo>
                  <a:lnTo>
                    <a:pt x="215" y="0"/>
                  </a:lnTo>
                  <a:lnTo>
                    <a:pt x="220" y="0"/>
                  </a:lnTo>
                  <a:lnTo>
                    <a:pt x="221" y="0"/>
                  </a:lnTo>
                  <a:lnTo>
                    <a:pt x="224" y="3"/>
                  </a:lnTo>
                  <a:lnTo>
                    <a:pt x="225" y="5"/>
                  </a:lnTo>
                  <a:lnTo>
                    <a:pt x="225" y="9"/>
                  </a:lnTo>
                  <a:lnTo>
                    <a:pt x="224" y="11"/>
                  </a:lnTo>
                  <a:lnTo>
                    <a:pt x="221" y="14"/>
                  </a:lnTo>
                  <a:lnTo>
                    <a:pt x="220" y="15"/>
                  </a:lnTo>
                  <a:close/>
                  <a:moveTo>
                    <a:pt x="250" y="15"/>
                  </a:moveTo>
                  <a:lnTo>
                    <a:pt x="245" y="15"/>
                  </a:lnTo>
                  <a:lnTo>
                    <a:pt x="244" y="14"/>
                  </a:lnTo>
                  <a:lnTo>
                    <a:pt x="241" y="11"/>
                  </a:lnTo>
                  <a:lnTo>
                    <a:pt x="240" y="9"/>
                  </a:lnTo>
                  <a:lnTo>
                    <a:pt x="240" y="5"/>
                  </a:lnTo>
                  <a:lnTo>
                    <a:pt x="241" y="3"/>
                  </a:lnTo>
                  <a:lnTo>
                    <a:pt x="244" y="0"/>
                  </a:lnTo>
                  <a:lnTo>
                    <a:pt x="245" y="0"/>
                  </a:lnTo>
                  <a:lnTo>
                    <a:pt x="250" y="0"/>
                  </a:lnTo>
                  <a:lnTo>
                    <a:pt x="251" y="0"/>
                  </a:lnTo>
                  <a:lnTo>
                    <a:pt x="254" y="3"/>
                  </a:lnTo>
                  <a:lnTo>
                    <a:pt x="255" y="5"/>
                  </a:lnTo>
                  <a:lnTo>
                    <a:pt x="255" y="9"/>
                  </a:lnTo>
                  <a:lnTo>
                    <a:pt x="254" y="11"/>
                  </a:lnTo>
                  <a:lnTo>
                    <a:pt x="251" y="14"/>
                  </a:lnTo>
                  <a:lnTo>
                    <a:pt x="250" y="15"/>
                  </a:lnTo>
                  <a:close/>
                  <a:moveTo>
                    <a:pt x="280" y="15"/>
                  </a:moveTo>
                  <a:lnTo>
                    <a:pt x="275" y="15"/>
                  </a:lnTo>
                  <a:lnTo>
                    <a:pt x="274" y="14"/>
                  </a:lnTo>
                  <a:lnTo>
                    <a:pt x="271" y="11"/>
                  </a:lnTo>
                  <a:lnTo>
                    <a:pt x="270" y="9"/>
                  </a:lnTo>
                  <a:lnTo>
                    <a:pt x="270" y="5"/>
                  </a:lnTo>
                  <a:lnTo>
                    <a:pt x="271" y="3"/>
                  </a:lnTo>
                  <a:lnTo>
                    <a:pt x="274" y="0"/>
                  </a:lnTo>
                  <a:lnTo>
                    <a:pt x="275" y="0"/>
                  </a:lnTo>
                  <a:lnTo>
                    <a:pt x="280" y="0"/>
                  </a:lnTo>
                  <a:lnTo>
                    <a:pt x="281" y="0"/>
                  </a:lnTo>
                  <a:lnTo>
                    <a:pt x="284" y="3"/>
                  </a:lnTo>
                  <a:lnTo>
                    <a:pt x="285" y="5"/>
                  </a:lnTo>
                  <a:lnTo>
                    <a:pt x="285" y="9"/>
                  </a:lnTo>
                  <a:lnTo>
                    <a:pt x="284" y="11"/>
                  </a:lnTo>
                  <a:lnTo>
                    <a:pt x="281" y="14"/>
                  </a:lnTo>
                  <a:lnTo>
                    <a:pt x="280" y="15"/>
                  </a:lnTo>
                  <a:close/>
                  <a:moveTo>
                    <a:pt x="310" y="15"/>
                  </a:moveTo>
                  <a:lnTo>
                    <a:pt x="305" y="15"/>
                  </a:lnTo>
                  <a:lnTo>
                    <a:pt x="304" y="14"/>
                  </a:lnTo>
                  <a:lnTo>
                    <a:pt x="301" y="11"/>
                  </a:lnTo>
                  <a:lnTo>
                    <a:pt x="300" y="9"/>
                  </a:lnTo>
                  <a:lnTo>
                    <a:pt x="300" y="5"/>
                  </a:lnTo>
                  <a:lnTo>
                    <a:pt x="301" y="3"/>
                  </a:lnTo>
                  <a:lnTo>
                    <a:pt x="304" y="0"/>
                  </a:lnTo>
                  <a:lnTo>
                    <a:pt x="305" y="0"/>
                  </a:lnTo>
                  <a:lnTo>
                    <a:pt x="310" y="0"/>
                  </a:lnTo>
                  <a:lnTo>
                    <a:pt x="311" y="0"/>
                  </a:lnTo>
                  <a:lnTo>
                    <a:pt x="314" y="3"/>
                  </a:lnTo>
                  <a:lnTo>
                    <a:pt x="315" y="5"/>
                  </a:lnTo>
                  <a:lnTo>
                    <a:pt x="315" y="9"/>
                  </a:lnTo>
                  <a:lnTo>
                    <a:pt x="314" y="11"/>
                  </a:lnTo>
                  <a:lnTo>
                    <a:pt x="311" y="14"/>
                  </a:lnTo>
                  <a:lnTo>
                    <a:pt x="310" y="15"/>
                  </a:lnTo>
                  <a:close/>
                  <a:moveTo>
                    <a:pt x="340" y="15"/>
                  </a:moveTo>
                  <a:lnTo>
                    <a:pt x="335" y="15"/>
                  </a:lnTo>
                  <a:lnTo>
                    <a:pt x="334" y="14"/>
                  </a:lnTo>
                  <a:lnTo>
                    <a:pt x="331" y="11"/>
                  </a:lnTo>
                  <a:lnTo>
                    <a:pt x="330" y="9"/>
                  </a:lnTo>
                  <a:lnTo>
                    <a:pt x="330" y="5"/>
                  </a:lnTo>
                  <a:lnTo>
                    <a:pt x="331" y="3"/>
                  </a:lnTo>
                  <a:lnTo>
                    <a:pt x="334" y="0"/>
                  </a:lnTo>
                  <a:lnTo>
                    <a:pt x="335" y="0"/>
                  </a:lnTo>
                  <a:lnTo>
                    <a:pt x="340" y="0"/>
                  </a:lnTo>
                  <a:lnTo>
                    <a:pt x="341" y="0"/>
                  </a:lnTo>
                  <a:lnTo>
                    <a:pt x="344" y="3"/>
                  </a:lnTo>
                  <a:lnTo>
                    <a:pt x="345" y="5"/>
                  </a:lnTo>
                  <a:lnTo>
                    <a:pt x="345" y="9"/>
                  </a:lnTo>
                  <a:lnTo>
                    <a:pt x="344" y="11"/>
                  </a:lnTo>
                  <a:lnTo>
                    <a:pt x="341" y="14"/>
                  </a:lnTo>
                  <a:lnTo>
                    <a:pt x="340" y="15"/>
                  </a:lnTo>
                  <a:close/>
                  <a:moveTo>
                    <a:pt x="370" y="15"/>
                  </a:moveTo>
                  <a:lnTo>
                    <a:pt x="365" y="15"/>
                  </a:lnTo>
                  <a:lnTo>
                    <a:pt x="364" y="14"/>
                  </a:lnTo>
                  <a:lnTo>
                    <a:pt x="361" y="11"/>
                  </a:lnTo>
                  <a:lnTo>
                    <a:pt x="360" y="9"/>
                  </a:lnTo>
                  <a:lnTo>
                    <a:pt x="360" y="5"/>
                  </a:lnTo>
                  <a:lnTo>
                    <a:pt x="361" y="3"/>
                  </a:lnTo>
                  <a:lnTo>
                    <a:pt x="364" y="0"/>
                  </a:lnTo>
                  <a:lnTo>
                    <a:pt x="365" y="0"/>
                  </a:lnTo>
                  <a:lnTo>
                    <a:pt x="370" y="0"/>
                  </a:lnTo>
                  <a:lnTo>
                    <a:pt x="371" y="0"/>
                  </a:lnTo>
                  <a:lnTo>
                    <a:pt x="374" y="3"/>
                  </a:lnTo>
                  <a:lnTo>
                    <a:pt x="375" y="5"/>
                  </a:lnTo>
                  <a:lnTo>
                    <a:pt x="375" y="9"/>
                  </a:lnTo>
                  <a:lnTo>
                    <a:pt x="374" y="11"/>
                  </a:lnTo>
                  <a:lnTo>
                    <a:pt x="371" y="14"/>
                  </a:lnTo>
                  <a:lnTo>
                    <a:pt x="370" y="15"/>
                  </a:lnTo>
                  <a:close/>
                  <a:moveTo>
                    <a:pt x="400" y="15"/>
                  </a:moveTo>
                  <a:lnTo>
                    <a:pt x="395" y="15"/>
                  </a:lnTo>
                  <a:lnTo>
                    <a:pt x="394" y="14"/>
                  </a:lnTo>
                  <a:lnTo>
                    <a:pt x="391" y="11"/>
                  </a:lnTo>
                  <a:lnTo>
                    <a:pt x="390" y="9"/>
                  </a:lnTo>
                  <a:lnTo>
                    <a:pt x="390" y="5"/>
                  </a:lnTo>
                  <a:lnTo>
                    <a:pt x="391" y="3"/>
                  </a:lnTo>
                  <a:lnTo>
                    <a:pt x="394" y="0"/>
                  </a:lnTo>
                  <a:lnTo>
                    <a:pt x="395" y="0"/>
                  </a:lnTo>
                  <a:lnTo>
                    <a:pt x="400" y="0"/>
                  </a:lnTo>
                  <a:lnTo>
                    <a:pt x="401" y="0"/>
                  </a:lnTo>
                  <a:lnTo>
                    <a:pt x="404" y="3"/>
                  </a:lnTo>
                  <a:lnTo>
                    <a:pt x="405" y="5"/>
                  </a:lnTo>
                  <a:lnTo>
                    <a:pt x="405" y="9"/>
                  </a:lnTo>
                  <a:lnTo>
                    <a:pt x="404" y="11"/>
                  </a:lnTo>
                  <a:lnTo>
                    <a:pt x="401" y="14"/>
                  </a:lnTo>
                  <a:lnTo>
                    <a:pt x="400" y="15"/>
                  </a:lnTo>
                  <a:close/>
                  <a:moveTo>
                    <a:pt x="430" y="15"/>
                  </a:moveTo>
                  <a:lnTo>
                    <a:pt x="425" y="15"/>
                  </a:lnTo>
                  <a:lnTo>
                    <a:pt x="424" y="14"/>
                  </a:lnTo>
                  <a:lnTo>
                    <a:pt x="421" y="11"/>
                  </a:lnTo>
                  <a:lnTo>
                    <a:pt x="420" y="9"/>
                  </a:lnTo>
                  <a:lnTo>
                    <a:pt x="420" y="5"/>
                  </a:lnTo>
                  <a:lnTo>
                    <a:pt x="421" y="3"/>
                  </a:lnTo>
                  <a:lnTo>
                    <a:pt x="424" y="0"/>
                  </a:lnTo>
                  <a:lnTo>
                    <a:pt x="425" y="0"/>
                  </a:lnTo>
                  <a:lnTo>
                    <a:pt x="430" y="0"/>
                  </a:lnTo>
                  <a:lnTo>
                    <a:pt x="431" y="0"/>
                  </a:lnTo>
                  <a:lnTo>
                    <a:pt x="434" y="3"/>
                  </a:lnTo>
                  <a:lnTo>
                    <a:pt x="435" y="5"/>
                  </a:lnTo>
                  <a:lnTo>
                    <a:pt x="435" y="9"/>
                  </a:lnTo>
                  <a:lnTo>
                    <a:pt x="434" y="11"/>
                  </a:lnTo>
                  <a:lnTo>
                    <a:pt x="431" y="14"/>
                  </a:lnTo>
                  <a:lnTo>
                    <a:pt x="430" y="15"/>
                  </a:lnTo>
                  <a:close/>
                  <a:moveTo>
                    <a:pt x="460" y="15"/>
                  </a:moveTo>
                  <a:lnTo>
                    <a:pt x="455" y="15"/>
                  </a:lnTo>
                  <a:lnTo>
                    <a:pt x="454" y="14"/>
                  </a:lnTo>
                  <a:lnTo>
                    <a:pt x="451" y="11"/>
                  </a:lnTo>
                  <a:lnTo>
                    <a:pt x="450" y="9"/>
                  </a:lnTo>
                  <a:lnTo>
                    <a:pt x="450" y="5"/>
                  </a:lnTo>
                  <a:lnTo>
                    <a:pt x="451" y="3"/>
                  </a:lnTo>
                  <a:lnTo>
                    <a:pt x="454" y="0"/>
                  </a:lnTo>
                  <a:lnTo>
                    <a:pt x="455" y="0"/>
                  </a:lnTo>
                  <a:lnTo>
                    <a:pt x="460" y="0"/>
                  </a:lnTo>
                  <a:lnTo>
                    <a:pt x="461" y="0"/>
                  </a:lnTo>
                  <a:lnTo>
                    <a:pt x="464" y="3"/>
                  </a:lnTo>
                  <a:lnTo>
                    <a:pt x="465" y="5"/>
                  </a:lnTo>
                  <a:lnTo>
                    <a:pt x="465" y="9"/>
                  </a:lnTo>
                  <a:lnTo>
                    <a:pt x="464" y="11"/>
                  </a:lnTo>
                  <a:lnTo>
                    <a:pt x="461" y="14"/>
                  </a:lnTo>
                  <a:lnTo>
                    <a:pt x="460" y="15"/>
                  </a:lnTo>
                  <a:close/>
                  <a:moveTo>
                    <a:pt x="490" y="15"/>
                  </a:moveTo>
                  <a:lnTo>
                    <a:pt x="485" y="15"/>
                  </a:lnTo>
                  <a:lnTo>
                    <a:pt x="484" y="14"/>
                  </a:lnTo>
                  <a:lnTo>
                    <a:pt x="481" y="11"/>
                  </a:lnTo>
                  <a:lnTo>
                    <a:pt x="480" y="9"/>
                  </a:lnTo>
                  <a:lnTo>
                    <a:pt x="480" y="5"/>
                  </a:lnTo>
                  <a:lnTo>
                    <a:pt x="481" y="3"/>
                  </a:lnTo>
                  <a:lnTo>
                    <a:pt x="484" y="0"/>
                  </a:lnTo>
                  <a:lnTo>
                    <a:pt x="485" y="0"/>
                  </a:lnTo>
                  <a:lnTo>
                    <a:pt x="490" y="0"/>
                  </a:lnTo>
                  <a:lnTo>
                    <a:pt x="491" y="0"/>
                  </a:lnTo>
                  <a:lnTo>
                    <a:pt x="494" y="3"/>
                  </a:lnTo>
                  <a:lnTo>
                    <a:pt x="495" y="5"/>
                  </a:lnTo>
                  <a:lnTo>
                    <a:pt x="495" y="9"/>
                  </a:lnTo>
                  <a:lnTo>
                    <a:pt x="494" y="11"/>
                  </a:lnTo>
                  <a:lnTo>
                    <a:pt x="491" y="14"/>
                  </a:lnTo>
                  <a:lnTo>
                    <a:pt x="490" y="15"/>
                  </a:lnTo>
                  <a:close/>
                  <a:moveTo>
                    <a:pt x="520" y="15"/>
                  </a:moveTo>
                  <a:lnTo>
                    <a:pt x="515" y="15"/>
                  </a:lnTo>
                  <a:lnTo>
                    <a:pt x="514" y="14"/>
                  </a:lnTo>
                  <a:lnTo>
                    <a:pt x="511" y="11"/>
                  </a:lnTo>
                  <a:lnTo>
                    <a:pt x="510" y="9"/>
                  </a:lnTo>
                  <a:lnTo>
                    <a:pt x="510" y="5"/>
                  </a:lnTo>
                  <a:lnTo>
                    <a:pt x="511" y="3"/>
                  </a:lnTo>
                  <a:lnTo>
                    <a:pt x="514" y="0"/>
                  </a:lnTo>
                  <a:lnTo>
                    <a:pt x="515" y="0"/>
                  </a:lnTo>
                  <a:lnTo>
                    <a:pt x="520" y="0"/>
                  </a:lnTo>
                  <a:lnTo>
                    <a:pt x="521" y="0"/>
                  </a:lnTo>
                  <a:lnTo>
                    <a:pt x="524" y="3"/>
                  </a:lnTo>
                  <a:lnTo>
                    <a:pt x="525" y="5"/>
                  </a:lnTo>
                  <a:lnTo>
                    <a:pt x="525" y="9"/>
                  </a:lnTo>
                  <a:lnTo>
                    <a:pt x="524" y="11"/>
                  </a:lnTo>
                  <a:lnTo>
                    <a:pt x="521" y="14"/>
                  </a:lnTo>
                  <a:lnTo>
                    <a:pt x="520" y="15"/>
                  </a:lnTo>
                  <a:close/>
                  <a:moveTo>
                    <a:pt x="550" y="15"/>
                  </a:moveTo>
                  <a:lnTo>
                    <a:pt x="545" y="15"/>
                  </a:lnTo>
                  <a:lnTo>
                    <a:pt x="544" y="14"/>
                  </a:lnTo>
                  <a:lnTo>
                    <a:pt x="541" y="11"/>
                  </a:lnTo>
                  <a:lnTo>
                    <a:pt x="540" y="9"/>
                  </a:lnTo>
                  <a:lnTo>
                    <a:pt x="540" y="5"/>
                  </a:lnTo>
                  <a:lnTo>
                    <a:pt x="541" y="3"/>
                  </a:lnTo>
                  <a:lnTo>
                    <a:pt x="544" y="0"/>
                  </a:lnTo>
                  <a:lnTo>
                    <a:pt x="545" y="0"/>
                  </a:lnTo>
                  <a:lnTo>
                    <a:pt x="550" y="0"/>
                  </a:lnTo>
                  <a:lnTo>
                    <a:pt x="551" y="0"/>
                  </a:lnTo>
                  <a:lnTo>
                    <a:pt x="554" y="3"/>
                  </a:lnTo>
                  <a:lnTo>
                    <a:pt x="555" y="5"/>
                  </a:lnTo>
                  <a:lnTo>
                    <a:pt x="555" y="9"/>
                  </a:lnTo>
                  <a:lnTo>
                    <a:pt x="554" y="11"/>
                  </a:lnTo>
                  <a:lnTo>
                    <a:pt x="551" y="14"/>
                  </a:lnTo>
                  <a:lnTo>
                    <a:pt x="550" y="15"/>
                  </a:lnTo>
                  <a:close/>
                  <a:moveTo>
                    <a:pt x="580" y="15"/>
                  </a:moveTo>
                  <a:lnTo>
                    <a:pt x="575" y="15"/>
                  </a:lnTo>
                  <a:lnTo>
                    <a:pt x="574" y="14"/>
                  </a:lnTo>
                  <a:lnTo>
                    <a:pt x="571" y="11"/>
                  </a:lnTo>
                  <a:lnTo>
                    <a:pt x="570" y="9"/>
                  </a:lnTo>
                  <a:lnTo>
                    <a:pt x="570" y="5"/>
                  </a:lnTo>
                  <a:lnTo>
                    <a:pt x="571" y="3"/>
                  </a:lnTo>
                  <a:lnTo>
                    <a:pt x="574" y="0"/>
                  </a:lnTo>
                  <a:lnTo>
                    <a:pt x="575" y="0"/>
                  </a:lnTo>
                  <a:lnTo>
                    <a:pt x="580" y="0"/>
                  </a:lnTo>
                  <a:lnTo>
                    <a:pt x="581" y="0"/>
                  </a:lnTo>
                  <a:lnTo>
                    <a:pt x="584" y="3"/>
                  </a:lnTo>
                  <a:lnTo>
                    <a:pt x="585" y="5"/>
                  </a:lnTo>
                  <a:lnTo>
                    <a:pt x="585" y="9"/>
                  </a:lnTo>
                  <a:lnTo>
                    <a:pt x="584" y="11"/>
                  </a:lnTo>
                  <a:lnTo>
                    <a:pt x="581" y="14"/>
                  </a:lnTo>
                  <a:lnTo>
                    <a:pt x="580" y="15"/>
                  </a:lnTo>
                  <a:close/>
                  <a:moveTo>
                    <a:pt x="610" y="15"/>
                  </a:moveTo>
                  <a:lnTo>
                    <a:pt x="605" y="15"/>
                  </a:lnTo>
                  <a:lnTo>
                    <a:pt x="604" y="14"/>
                  </a:lnTo>
                  <a:lnTo>
                    <a:pt x="601" y="11"/>
                  </a:lnTo>
                  <a:lnTo>
                    <a:pt x="600" y="9"/>
                  </a:lnTo>
                  <a:lnTo>
                    <a:pt x="600" y="5"/>
                  </a:lnTo>
                  <a:lnTo>
                    <a:pt x="601" y="3"/>
                  </a:lnTo>
                  <a:lnTo>
                    <a:pt x="604" y="0"/>
                  </a:lnTo>
                  <a:lnTo>
                    <a:pt x="605" y="0"/>
                  </a:lnTo>
                  <a:lnTo>
                    <a:pt x="610" y="0"/>
                  </a:lnTo>
                  <a:lnTo>
                    <a:pt x="611" y="0"/>
                  </a:lnTo>
                  <a:lnTo>
                    <a:pt x="614" y="3"/>
                  </a:lnTo>
                  <a:lnTo>
                    <a:pt x="615" y="5"/>
                  </a:lnTo>
                  <a:lnTo>
                    <a:pt x="615" y="9"/>
                  </a:lnTo>
                  <a:lnTo>
                    <a:pt x="614" y="11"/>
                  </a:lnTo>
                  <a:lnTo>
                    <a:pt x="611" y="14"/>
                  </a:lnTo>
                  <a:lnTo>
                    <a:pt x="610" y="15"/>
                  </a:lnTo>
                  <a:close/>
                  <a:moveTo>
                    <a:pt x="640" y="15"/>
                  </a:moveTo>
                  <a:lnTo>
                    <a:pt x="635" y="15"/>
                  </a:lnTo>
                  <a:lnTo>
                    <a:pt x="634" y="14"/>
                  </a:lnTo>
                  <a:lnTo>
                    <a:pt x="631" y="11"/>
                  </a:lnTo>
                  <a:lnTo>
                    <a:pt x="630" y="9"/>
                  </a:lnTo>
                  <a:lnTo>
                    <a:pt x="630" y="5"/>
                  </a:lnTo>
                  <a:lnTo>
                    <a:pt x="631" y="3"/>
                  </a:lnTo>
                  <a:lnTo>
                    <a:pt x="634" y="0"/>
                  </a:lnTo>
                  <a:lnTo>
                    <a:pt x="635" y="0"/>
                  </a:lnTo>
                  <a:lnTo>
                    <a:pt x="640" y="0"/>
                  </a:lnTo>
                  <a:lnTo>
                    <a:pt x="641" y="0"/>
                  </a:lnTo>
                  <a:lnTo>
                    <a:pt x="644" y="3"/>
                  </a:lnTo>
                  <a:lnTo>
                    <a:pt x="645" y="5"/>
                  </a:lnTo>
                  <a:lnTo>
                    <a:pt x="645" y="9"/>
                  </a:lnTo>
                  <a:lnTo>
                    <a:pt x="644" y="11"/>
                  </a:lnTo>
                  <a:lnTo>
                    <a:pt x="641" y="14"/>
                  </a:lnTo>
                  <a:lnTo>
                    <a:pt x="640" y="15"/>
                  </a:lnTo>
                  <a:close/>
                  <a:moveTo>
                    <a:pt x="670" y="15"/>
                  </a:moveTo>
                  <a:lnTo>
                    <a:pt x="665" y="15"/>
                  </a:lnTo>
                  <a:lnTo>
                    <a:pt x="664" y="14"/>
                  </a:lnTo>
                  <a:lnTo>
                    <a:pt x="661" y="11"/>
                  </a:lnTo>
                  <a:lnTo>
                    <a:pt x="660" y="9"/>
                  </a:lnTo>
                  <a:lnTo>
                    <a:pt x="660" y="5"/>
                  </a:lnTo>
                  <a:lnTo>
                    <a:pt x="661" y="3"/>
                  </a:lnTo>
                  <a:lnTo>
                    <a:pt x="664" y="0"/>
                  </a:lnTo>
                  <a:lnTo>
                    <a:pt x="665" y="0"/>
                  </a:lnTo>
                  <a:lnTo>
                    <a:pt x="670" y="0"/>
                  </a:lnTo>
                  <a:lnTo>
                    <a:pt x="671" y="0"/>
                  </a:lnTo>
                  <a:lnTo>
                    <a:pt x="674" y="3"/>
                  </a:lnTo>
                  <a:lnTo>
                    <a:pt x="675" y="5"/>
                  </a:lnTo>
                  <a:lnTo>
                    <a:pt x="675" y="9"/>
                  </a:lnTo>
                  <a:lnTo>
                    <a:pt x="674" y="11"/>
                  </a:lnTo>
                  <a:lnTo>
                    <a:pt x="671" y="14"/>
                  </a:lnTo>
                  <a:lnTo>
                    <a:pt x="670" y="15"/>
                  </a:lnTo>
                  <a:close/>
                  <a:moveTo>
                    <a:pt x="700" y="15"/>
                  </a:moveTo>
                  <a:lnTo>
                    <a:pt x="696" y="15"/>
                  </a:lnTo>
                  <a:lnTo>
                    <a:pt x="694" y="14"/>
                  </a:lnTo>
                  <a:lnTo>
                    <a:pt x="691" y="11"/>
                  </a:lnTo>
                  <a:lnTo>
                    <a:pt x="690" y="9"/>
                  </a:lnTo>
                  <a:lnTo>
                    <a:pt x="690" y="5"/>
                  </a:lnTo>
                  <a:lnTo>
                    <a:pt x="691" y="3"/>
                  </a:lnTo>
                  <a:lnTo>
                    <a:pt x="694" y="0"/>
                  </a:lnTo>
                  <a:lnTo>
                    <a:pt x="696" y="0"/>
                  </a:lnTo>
                  <a:lnTo>
                    <a:pt x="700" y="0"/>
                  </a:lnTo>
                  <a:lnTo>
                    <a:pt x="701" y="0"/>
                  </a:lnTo>
                  <a:lnTo>
                    <a:pt x="704" y="3"/>
                  </a:lnTo>
                  <a:lnTo>
                    <a:pt x="705" y="5"/>
                  </a:lnTo>
                  <a:lnTo>
                    <a:pt x="705" y="9"/>
                  </a:lnTo>
                  <a:lnTo>
                    <a:pt x="704" y="11"/>
                  </a:lnTo>
                  <a:lnTo>
                    <a:pt x="701" y="14"/>
                  </a:lnTo>
                  <a:lnTo>
                    <a:pt x="700" y="15"/>
                  </a:lnTo>
                  <a:close/>
                  <a:moveTo>
                    <a:pt x="730" y="15"/>
                  </a:moveTo>
                  <a:lnTo>
                    <a:pt x="726" y="15"/>
                  </a:lnTo>
                  <a:lnTo>
                    <a:pt x="724" y="14"/>
                  </a:lnTo>
                  <a:lnTo>
                    <a:pt x="721" y="11"/>
                  </a:lnTo>
                  <a:lnTo>
                    <a:pt x="720" y="9"/>
                  </a:lnTo>
                  <a:lnTo>
                    <a:pt x="720" y="5"/>
                  </a:lnTo>
                  <a:lnTo>
                    <a:pt x="721" y="3"/>
                  </a:lnTo>
                  <a:lnTo>
                    <a:pt x="724" y="0"/>
                  </a:lnTo>
                  <a:lnTo>
                    <a:pt x="726" y="0"/>
                  </a:lnTo>
                  <a:lnTo>
                    <a:pt x="730" y="0"/>
                  </a:lnTo>
                  <a:lnTo>
                    <a:pt x="731" y="0"/>
                  </a:lnTo>
                  <a:lnTo>
                    <a:pt x="734" y="3"/>
                  </a:lnTo>
                  <a:lnTo>
                    <a:pt x="735" y="5"/>
                  </a:lnTo>
                  <a:lnTo>
                    <a:pt x="735" y="9"/>
                  </a:lnTo>
                  <a:lnTo>
                    <a:pt x="734" y="11"/>
                  </a:lnTo>
                  <a:lnTo>
                    <a:pt x="731" y="14"/>
                  </a:lnTo>
                  <a:lnTo>
                    <a:pt x="730" y="15"/>
                  </a:lnTo>
                  <a:close/>
                  <a:moveTo>
                    <a:pt x="760" y="15"/>
                  </a:moveTo>
                  <a:lnTo>
                    <a:pt x="756" y="15"/>
                  </a:lnTo>
                  <a:lnTo>
                    <a:pt x="754" y="14"/>
                  </a:lnTo>
                  <a:lnTo>
                    <a:pt x="751" y="11"/>
                  </a:lnTo>
                  <a:lnTo>
                    <a:pt x="750" y="9"/>
                  </a:lnTo>
                  <a:lnTo>
                    <a:pt x="750" y="5"/>
                  </a:lnTo>
                  <a:lnTo>
                    <a:pt x="751" y="3"/>
                  </a:lnTo>
                  <a:lnTo>
                    <a:pt x="754" y="0"/>
                  </a:lnTo>
                  <a:lnTo>
                    <a:pt x="756" y="0"/>
                  </a:lnTo>
                  <a:lnTo>
                    <a:pt x="760" y="0"/>
                  </a:lnTo>
                  <a:lnTo>
                    <a:pt x="761" y="0"/>
                  </a:lnTo>
                  <a:lnTo>
                    <a:pt x="764" y="3"/>
                  </a:lnTo>
                  <a:lnTo>
                    <a:pt x="765" y="5"/>
                  </a:lnTo>
                  <a:lnTo>
                    <a:pt x="765" y="9"/>
                  </a:lnTo>
                  <a:lnTo>
                    <a:pt x="764" y="11"/>
                  </a:lnTo>
                  <a:lnTo>
                    <a:pt x="761" y="14"/>
                  </a:lnTo>
                  <a:lnTo>
                    <a:pt x="760" y="15"/>
                  </a:lnTo>
                  <a:close/>
                  <a:moveTo>
                    <a:pt x="790" y="15"/>
                  </a:moveTo>
                  <a:lnTo>
                    <a:pt x="786" y="15"/>
                  </a:lnTo>
                  <a:lnTo>
                    <a:pt x="784" y="14"/>
                  </a:lnTo>
                  <a:lnTo>
                    <a:pt x="781" y="11"/>
                  </a:lnTo>
                  <a:lnTo>
                    <a:pt x="780" y="9"/>
                  </a:lnTo>
                  <a:lnTo>
                    <a:pt x="780" y="5"/>
                  </a:lnTo>
                  <a:lnTo>
                    <a:pt x="781" y="3"/>
                  </a:lnTo>
                  <a:lnTo>
                    <a:pt x="784" y="0"/>
                  </a:lnTo>
                  <a:lnTo>
                    <a:pt x="786" y="0"/>
                  </a:lnTo>
                  <a:lnTo>
                    <a:pt x="790" y="0"/>
                  </a:lnTo>
                  <a:lnTo>
                    <a:pt x="791" y="0"/>
                  </a:lnTo>
                  <a:lnTo>
                    <a:pt x="794" y="3"/>
                  </a:lnTo>
                  <a:lnTo>
                    <a:pt x="795" y="5"/>
                  </a:lnTo>
                  <a:lnTo>
                    <a:pt x="795" y="9"/>
                  </a:lnTo>
                  <a:lnTo>
                    <a:pt x="794" y="11"/>
                  </a:lnTo>
                  <a:lnTo>
                    <a:pt x="791" y="14"/>
                  </a:lnTo>
                  <a:lnTo>
                    <a:pt x="790" y="15"/>
                  </a:lnTo>
                  <a:close/>
                  <a:moveTo>
                    <a:pt x="820" y="15"/>
                  </a:moveTo>
                  <a:lnTo>
                    <a:pt x="816" y="15"/>
                  </a:lnTo>
                  <a:lnTo>
                    <a:pt x="814" y="14"/>
                  </a:lnTo>
                  <a:lnTo>
                    <a:pt x="811" y="11"/>
                  </a:lnTo>
                  <a:lnTo>
                    <a:pt x="810" y="9"/>
                  </a:lnTo>
                  <a:lnTo>
                    <a:pt x="810" y="5"/>
                  </a:lnTo>
                  <a:lnTo>
                    <a:pt x="811" y="3"/>
                  </a:lnTo>
                  <a:lnTo>
                    <a:pt x="814" y="0"/>
                  </a:lnTo>
                  <a:lnTo>
                    <a:pt x="816" y="0"/>
                  </a:lnTo>
                  <a:lnTo>
                    <a:pt x="820" y="0"/>
                  </a:lnTo>
                  <a:lnTo>
                    <a:pt x="821" y="0"/>
                  </a:lnTo>
                  <a:lnTo>
                    <a:pt x="824" y="3"/>
                  </a:lnTo>
                  <a:lnTo>
                    <a:pt x="825" y="5"/>
                  </a:lnTo>
                  <a:lnTo>
                    <a:pt x="825" y="9"/>
                  </a:lnTo>
                  <a:lnTo>
                    <a:pt x="824" y="11"/>
                  </a:lnTo>
                  <a:lnTo>
                    <a:pt x="821" y="14"/>
                  </a:lnTo>
                  <a:lnTo>
                    <a:pt x="820" y="15"/>
                  </a:lnTo>
                  <a:close/>
                  <a:moveTo>
                    <a:pt x="850" y="15"/>
                  </a:moveTo>
                  <a:lnTo>
                    <a:pt x="846" y="15"/>
                  </a:lnTo>
                  <a:lnTo>
                    <a:pt x="844" y="14"/>
                  </a:lnTo>
                  <a:lnTo>
                    <a:pt x="841" y="11"/>
                  </a:lnTo>
                  <a:lnTo>
                    <a:pt x="840" y="9"/>
                  </a:lnTo>
                  <a:lnTo>
                    <a:pt x="840" y="5"/>
                  </a:lnTo>
                  <a:lnTo>
                    <a:pt x="841" y="3"/>
                  </a:lnTo>
                  <a:lnTo>
                    <a:pt x="844" y="0"/>
                  </a:lnTo>
                  <a:lnTo>
                    <a:pt x="846" y="0"/>
                  </a:lnTo>
                  <a:lnTo>
                    <a:pt x="850" y="0"/>
                  </a:lnTo>
                  <a:lnTo>
                    <a:pt x="851" y="0"/>
                  </a:lnTo>
                  <a:lnTo>
                    <a:pt x="854" y="3"/>
                  </a:lnTo>
                  <a:lnTo>
                    <a:pt x="855" y="5"/>
                  </a:lnTo>
                  <a:lnTo>
                    <a:pt x="855" y="9"/>
                  </a:lnTo>
                  <a:lnTo>
                    <a:pt x="854" y="11"/>
                  </a:lnTo>
                  <a:lnTo>
                    <a:pt x="851" y="14"/>
                  </a:lnTo>
                  <a:lnTo>
                    <a:pt x="850" y="15"/>
                  </a:lnTo>
                  <a:close/>
                  <a:moveTo>
                    <a:pt x="880" y="15"/>
                  </a:moveTo>
                  <a:lnTo>
                    <a:pt x="876" y="15"/>
                  </a:lnTo>
                  <a:lnTo>
                    <a:pt x="874" y="14"/>
                  </a:lnTo>
                  <a:lnTo>
                    <a:pt x="871" y="11"/>
                  </a:lnTo>
                  <a:lnTo>
                    <a:pt x="870" y="9"/>
                  </a:lnTo>
                  <a:lnTo>
                    <a:pt x="870" y="5"/>
                  </a:lnTo>
                  <a:lnTo>
                    <a:pt x="871" y="3"/>
                  </a:lnTo>
                  <a:lnTo>
                    <a:pt x="874" y="0"/>
                  </a:lnTo>
                  <a:lnTo>
                    <a:pt x="876" y="0"/>
                  </a:lnTo>
                  <a:lnTo>
                    <a:pt x="880" y="0"/>
                  </a:lnTo>
                  <a:lnTo>
                    <a:pt x="881" y="0"/>
                  </a:lnTo>
                  <a:lnTo>
                    <a:pt x="884" y="3"/>
                  </a:lnTo>
                  <a:lnTo>
                    <a:pt x="885" y="5"/>
                  </a:lnTo>
                  <a:lnTo>
                    <a:pt x="885" y="9"/>
                  </a:lnTo>
                  <a:lnTo>
                    <a:pt x="884" y="11"/>
                  </a:lnTo>
                  <a:lnTo>
                    <a:pt x="881" y="14"/>
                  </a:lnTo>
                  <a:lnTo>
                    <a:pt x="880" y="15"/>
                  </a:lnTo>
                  <a:close/>
                  <a:moveTo>
                    <a:pt x="910" y="15"/>
                  </a:moveTo>
                  <a:lnTo>
                    <a:pt x="906" y="15"/>
                  </a:lnTo>
                  <a:lnTo>
                    <a:pt x="904" y="14"/>
                  </a:lnTo>
                  <a:lnTo>
                    <a:pt x="901" y="11"/>
                  </a:lnTo>
                  <a:lnTo>
                    <a:pt x="900" y="9"/>
                  </a:lnTo>
                  <a:lnTo>
                    <a:pt x="900" y="5"/>
                  </a:lnTo>
                  <a:lnTo>
                    <a:pt x="901" y="3"/>
                  </a:lnTo>
                  <a:lnTo>
                    <a:pt x="904" y="0"/>
                  </a:lnTo>
                  <a:lnTo>
                    <a:pt x="906" y="0"/>
                  </a:lnTo>
                  <a:lnTo>
                    <a:pt x="910" y="0"/>
                  </a:lnTo>
                  <a:lnTo>
                    <a:pt x="911" y="0"/>
                  </a:lnTo>
                  <a:lnTo>
                    <a:pt x="914" y="3"/>
                  </a:lnTo>
                  <a:lnTo>
                    <a:pt x="915" y="5"/>
                  </a:lnTo>
                  <a:lnTo>
                    <a:pt x="915" y="9"/>
                  </a:lnTo>
                  <a:lnTo>
                    <a:pt x="914" y="11"/>
                  </a:lnTo>
                  <a:lnTo>
                    <a:pt x="911" y="14"/>
                  </a:lnTo>
                  <a:lnTo>
                    <a:pt x="910" y="15"/>
                  </a:lnTo>
                  <a:close/>
                  <a:moveTo>
                    <a:pt x="940" y="15"/>
                  </a:moveTo>
                  <a:lnTo>
                    <a:pt x="936" y="15"/>
                  </a:lnTo>
                  <a:lnTo>
                    <a:pt x="934" y="14"/>
                  </a:lnTo>
                  <a:lnTo>
                    <a:pt x="931" y="11"/>
                  </a:lnTo>
                  <a:lnTo>
                    <a:pt x="930" y="9"/>
                  </a:lnTo>
                  <a:lnTo>
                    <a:pt x="930" y="5"/>
                  </a:lnTo>
                  <a:lnTo>
                    <a:pt x="931" y="3"/>
                  </a:lnTo>
                  <a:lnTo>
                    <a:pt x="934" y="0"/>
                  </a:lnTo>
                  <a:lnTo>
                    <a:pt x="936" y="0"/>
                  </a:lnTo>
                  <a:lnTo>
                    <a:pt x="940" y="0"/>
                  </a:lnTo>
                  <a:lnTo>
                    <a:pt x="941" y="0"/>
                  </a:lnTo>
                  <a:lnTo>
                    <a:pt x="944" y="3"/>
                  </a:lnTo>
                  <a:lnTo>
                    <a:pt x="945" y="5"/>
                  </a:lnTo>
                  <a:lnTo>
                    <a:pt x="945" y="9"/>
                  </a:lnTo>
                  <a:lnTo>
                    <a:pt x="944" y="11"/>
                  </a:lnTo>
                  <a:lnTo>
                    <a:pt x="941" y="14"/>
                  </a:lnTo>
                  <a:lnTo>
                    <a:pt x="940" y="15"/>
                  </a:lnTo>
                  <a:close/>
                  <a:moveTo>
                    <a:pt x="970" y="15"/>
                  </a:moveTo>
                  <a:lnTo>
                    <a:pt x="966" y="15"/>
                  </a:lnTo>
                  <a:lnTo>
                    <a:pt x="964" y="14"/>
                  </a:lnTo>
                  <a:lnTo>
                    <a:pt x="961" y="11"/>
                  </a:lnTo>
                  <a:lnTo>
                    <a:pt x="960" y="9"/>
                  </a:lnTo>
                  <a:lnTo>
                    <a:pt x="960" y="5"/>
                  </a:lnTo>
                  <a:lnTo>
                    <a:pt x="961" y="3"/>
                  </a:lnTo>
                  <a:lnTo>
                    <a:pt x="964" y="0"/>
                  </a:lnTo>
                  <a:lnTo>
                    <a:pt x="966" y="0"/>
                  </a:lnTo>
                  <a:lnTo>
                    <a:pt x="970" y="0"/>
                  </a:lnTo>
                  <a:lnTo>
                    <a:pt x="971" y="0"/>
                  </a:lnTo>
                  <a:lnTo>
                    <a:pt x="974" y="3"/>
                  </a:lnTo>
                  <a:lnTo>
                    <a:pt x="975" y="5"/>
                  </a:lnTo>
                  <a:lnTo>
                    <a:pt x="975" y="9"/>
                  </a:lnTo>
                  <a:lnTo>
                    <a:pt x="974" y="11"/>
                  </a:lnTo>
                  <a:lnTo>
                    <a:pt x="971" y="14"/>
                  </a:lnTo>
                  <a:lnTo>
                    <a:pt x="970" y="15"/>
                  </a:lnTo>
                  <a:close/>
                  <a:moveTo>
                    <a:pt x="1000" y="15"/>
                  </a:moveTo>
                  <a:lnTo>
                    <a:pt x="996" y="15"/>
                  </a:lnTo>
                  <a:lnTo>
                    <a:pt x="994" y="14"/>
                  </a:lnTo>
                  <a:lnTo>
                    <a:pt x="991" y="11"/>
                  </a:lnTo>
                  <a:lnTo>
                    <a:pt x="990" y="9"/>
                  </a:lnTo>
                  <a:lnTo>
                    <a:pt x="990" y="5"/>
                  </a:lnTo>
                  <a:lnTo>
                    <a:pt x="991" y="3"/>
                  </a:lnTo>
                  <a:lnTo>
                    <a:pt x="994" y="0"/>
                  </a:lnTo>
                  <a:lnTo>
                    <a:pt x="996" y="0"/>
                  </a:lnTo>
                  <a:lnTo>
                    <a:pt x="1000" y="0"/>
                  </a:lnTo>
                  <a:lnTo>
                    <a:pt x="1001" y="0"/>
                  </a:lnTo>
                  <a:lnTo>
                    <a:pt x="1004" y="3"/>
                  </a:lnTo>
                  <a:lnTo>
                    <a:pt x="1005" y="5"/>
                  </a:lnTo>
                  <a:lnTo>
                    <a:pt x="1005" y="9"/>
                  </a:lnTo>
                  <a:lnTo>
                    <a:pt x="1004" y="11"/>
                  </a:lnTo>
                  <a:lnTo>
                    <a:pt x="1001" y="14"/>
                  </a:lnTo>
                  <a:lnTo>
                    <a:pt x="1000" y="15"/>
                  </a:lnTo>
                  <a:close/>
                  <a:moveTo>
                    <a:pt x="1030" y="15"/>
                  </a:moveTo>
                  <a:lnTo>
                    <a:pt x="1026" y="15"/>
                  </a:lnTo>
                  <a:lnTo>
                    <a:pt x="1024" y="14"/>
                  </a:lnTo>
                  <a:lnTo>
                    <a:pt x="1021" y="11"/>
                  </a:lnTo>
                  <a:lnTo>
                    <a:pt x="1020" y="9"/>
                  </a:lnTo>
                  <a:lnTo>
                    <a:pt x="1020" y="5"/>
                  </a:lnTo>
                  <a:lnTo>
                    <a:pt x="1021" y="3"/>
                  </a:lnTo>
                  <a:lnTo>
                    <a:pt x="1024" y="0"/>
                  </a:lnTo>
                  <a:lnTo>
                    <a:pt x="1026" y="0"/>
                  </a:lnTo>
                  <a:lnTo>
                    <a:pt x="1030" y="0"/>
                  </a:lnTo>
                  <a:lnTo>
                    <a:pt x="1031" y="0"/>
                  </a:lnTo>
                  <a:lnTo>
                    <a:pt x="1034" y="3"/>
                  </a:lnTo>
                  <a:lnTo>
                    <a:pt x="1035" y="5"/>
                  </a:lnTo>
                  <a:lnTo>
                    <a:pt x="1035" y="9"/>
                  </a:lnTo>
                  <a:lnTo>
                    <a:pt x="1034" y="11"/>
                  </a:lnTo>
                  <a:lnTo>
                    <a:pt x="1031" y="14"/>
                  </a:lnTo>
                  <a:lnTo>
                    <a:pt x="1030" y="15"/>
                  </a:lnTo>
                  <a:close/>
                  <a:moveTo>
                    <a:pt x="1060" y="15"/>
                  </a:moveTo>
                  <a:lnTo>
                    <a:pt x="1056" y="15"/>
                  </a:lnTo>
                  <a:lnTo>
                    <a:pt x="1054" y="14"/>
                  </a:lnTo>
                  <a:lnTo>
                    <a:pt x="1051" y="11"/>
                  </a:lnTo>
                  <a:lnTo>
                    <a:pt x="1050" y="9"/>
                  </a:lnTo>
                  <a:lnTo>
                    <a:pt x="1050" y="5"/>
                  </a:lnTo>
                  <a:lnTo>
                    <a:pt x="1051" y="3"/>
                  </a:lnTo>
                  <a:lnTo>
                    <a:pt x="1054" y="0"/>
                  </a:lnTo>
                  <a:lnTo>
                    <a:pt x="1056" y="0"/>
                  </a:lnTo>
                  <a:lnTo>
                    <a:pt x="1060" y="0"/>
                  </a:lnTo>
                  <a:lnTo>
                    <a:pt x="1061" y="0"/>
                  </a:lnTo>
                  <a:lnTo>
                    <a:pt x="1064" y="3"/>
                  </a:lnTo>
                  <a:lnTo>
                    <a:pt x="1065" y="5"/>
                  </a:lnTo>
                  <a:lnTo>
                    <a:pt x="1065" y="9"/>
                  </a:lnTo>
                  <a:lnTo>
                    <a:pt x="1064" y="11"/>
                  </a:lnTo>
                  <a:lnTo>
                    <a:pt x="1061" y="14"/>
                  </a:lnTo>
                  <a:lnTo>
                    <a:pt x="1060" y="15"/>
                  </a:lnTo>
                  <a:close/>
                  <a:moveTo>
                    <a:pt x="1090" y="15"/>
                  </a:moveTo>
                  <a:lnTo>
                    <a:pt x="1086" y="15"/>
                  </a:lnTo>
                  <a:lnTo>
                    <a:pt x="1084" y="14"/>
                  </a:lnTo>
                  <a:lnTo>
                    <a:pt x="1081" y="11"/>
                  </a:lnTo>
                  <a:lnTo>
                    <a:pt x="1080" y="9"/>
                  </a:lnTo>
                  <a:lnTo>
                    <a:pt x="1080" y="5"/>
                  </a:lnTo>
                  <a:lnTo>
                    <a:pt x="1081" y="3"/>
                  </a:lnTo>
                  <a:lnTo>
                    <a:pt x="1084" y="0"/>
                  </a:lnTo>
                  <a:lnTo>
                    <a:pt x="1086" y="0"/>
                  </a:lnTo>
                  <a:lnTo>
                    <a:pt x="1090" y="0"/>
                  </a:lnTo>
                  <a:lnTo>
                    <a:pt x="1091" y="0"/>
                  </a:lnTo>
                  <a:lnTo>
                    <a:pt x="1094" y="3"/>
                  </a:lnTo>
                  <a:lnTo>
                    <a:pt x="1095" y="5"/>
                  </a:lnTo>
                  <a:lnTo>
                    <a:pt x="1095" y="9"/>
                  </a:lnTo>
                  <a:lnTo>
                    <a:pt x="1094" y="11"/>
                  </a:lnTo>
                  <a:lnTo>
                    <a:pt x="1091" y="14"/>
                  </a:lnTo>
                  <a:lnTo>
                    <a:pt x="1090" y="15"/>
                  </a:lnTo>
                  <a:close/>
                  <a:moveTo>
                    <a:pt x="1120" y="15"/>
                  </a:moveTo>
                  <a:lnTo>
                    <a:pt x="1116" y="15"/>
                  </a:lnTo>
                  <a:lnTo>
                    <a:pt x="1114" y="14"/>
                  </a:lnTo>
                  <a:lnTo>
                    <a:pt x="1111" y="11"/>
                  </a:lnTo>
                  <a:lnTo>
                    <a:pt x="1110" y="9"/>
                  </a:lnTo>
                  <a:lnTo>
                    <a:pt x="1110" y="5"/>
                  </a:lnTo>
                  <a:lnTo>
                    <a:pt x="1111" y="3"/>
                  </a:lnTo>
                  <a:lnTo>
                    <a:pt x="1114" y="0"/>
                  </a:lnTo>
                  <a:lnTo>
                    <a:pt x="1116" y="0"/>
                  </a:lnTo>
                  <a:lnTo>
                    <a:pt x="1120" y="0"/>
                  </a:lnTo>
                  <a:lnTo>
                    <a:pt x="1122" y="0"/>
                  </a:lnTo>
                  <a:lnTo>
                    <a:pt x="1124" y="3"/>
                  </a:lnTo>
                  <a:lnTo>
                    <a:pt x="1125" y="5"/>
                  </a:lnTo>
                  <a:lnTo>
                    <a:pt x="1125" y="9"/>
                  </a:lnTo>
                  <a:lnTo>
                    <a:pt x="1124" y="11"/>
                  </a:lnTo>
                  <a:lnTo>
                    <a:pt x="1122" y="14"/>
                  </a:lnTo>
                  <a:lnTo>
                    <a:pt x="1120" y="15"/>
                  </a:lnTo>
                  <a:close/>
                  <a:moveTo>
                    <a:pt x="1150" y="15"/>
                  </a:moveTo>
                  <a:lnTo>
                    <a:pt x="1146" y="15"/>
                  </a:lnTo>
                  <a:lnTo>
                    <a:pt x="1144" y="14"/>
                  </a:lnTo>
                  <a:lnTo>
                    <a:pt x="1141" y="11"/>
                  </a:lnTo>
                  <a:lnTo>
                    <a:pt x="1140" y="9"/>
                  </a:lnTo>
                  <a:lnTo>
                    <a:pt x="1140" y="5"/>
                  </a:lnTo>
                  <a:lnTo>
                    <a:pt x="1141" y="3"/>
                  </a:lnTo>
                  <a:lnTo>
                    <a:pt x="1144" y="0"/>
                  </a:lnTo>
                  <a:lnTo>
                    <a:pt x="1146" y="0"/>
                  </a:lnTo>
                  <a:lnTo>
                    <a:pt x="1150" y="0"/>
                  </a:lnTo>
                  <a:lnTo>
                    <a:pt x="1152" y="0"/>
                  </a:lnTo>
                  <a:lnTo>
                    <a:pt x="1154" y="3"/>
                  </a:lnTo>
                  <a:lnTo>
                    <a:pt x="1155" y="5"/>
                  </a:lnTo>
                  <a:lnTo>
                    <a:pt x="1155" y="9"/>
                  </a:lnTo>
                  <a:lnTo>
                    <a:pt x="1154" y="11"/>
                  </a:lnTo>
                  <a:lnTo>
                    <a:pt x="1152" y="14"/>
                  </a:lnTo>
                  <a:lnTo>
                    <a:pt x="1150" y="15"/>
                  </a:lnTo>
                  <a:close/>
                  <a:moveTo>
                    <a:pt x="1180" y="15"/>
                  </a:moveTo>
                  <a:lnTo>
                    <a:pt x="1176" y="15"/>
                  </a:lnTo>
                  <a:lnTo>
                    <a:pt x="1174" y="14"/>
                  </a:lnTo>
                  <a:lnTo>
                    <a:pt x="1171" y="11"/>
                  </a:lnTo>
                  <a:lnTo>
                    <a:pt x="1170" y="9"/>
                  </a:lnTo>
                  <a:lnTo>
                    <a:pt x="1170" y="5"/>
                  </a:lnTo>
                  <a:lnTo>
                    <a:pt x="1171" y="3"/>
                  </a:lnTo>
                  <a:lnTo>
                    <a:pt x="1174" y="0"/>
                  </a:lnTo>
                  <a:lnTo>
                    <a:pt x="1176" y="0"/>
                  </a:lnTo>
                  <a:lnTo>
                    <a:pt x="1180" y="0"/>
                  </a:lnTo>
                  <a:lnTo>
                    <a:pt x="1182" y="0"/>
                  </a:lnTo>
                  <a:lnTo>
                    <a:pt x="1184" y="3"/>
                  </a:lnTo>
                  <a:lnTo>
                    <a:pt x="1185" y="5"/>
                  </a:lnTo>
                  <a:lnTo>
                    <a:pt x="1185" y="9"/>
                  </a:lnTo>
                  <a:lnTo>
                    <a:pt x="1184" y="11"/>
                  </a:lnTo>
                  <a:lnTo>
                    <a:pt x="1182" y="14"/>
                  </a:lnTo>
                  <a:lnTo>
                    <a:pt x="1180" y="15"/>
                  </a:lnTo>
                  <a:close/>
                  <a:moveTo>
                    <a:pt x="1210" y="15"/>
                  </a:moveTo>
                  <a:lnTo>
                    <a:pt x="1206" y="15"/>
                  </a:lnTo>
                  <a:lnTo>
                    <a:pt x="1204" y="14"/>
                  </a:lnTo>
                  <a:lnTo>
                    <a:pt x="1201" y="11"/>
                  </a:lnTo>
                  <a:lnTo>
                    <a:pt x="1200" y="9"/>
                  </a:lnTo>
                  <a:lnTo>
                    <a:pt x="1200" y="5"/>
                  </a:lnTo>
                  <a:lnTo>
                    <a:pt x="1201" y="3"/>
                  </a:lnTo>
                  <a:lnTo>
                    <a:pt x="1204" y="0"/>
                  </a:lnTo>
                  <a:lnTo>
                    <a:pt x="1206" y="0"/>
                  </a:lnTo>
                  <a:lnTo>
                    <a:pt x="1210" y="0"/>
                  </a:lnTo>
                  <a:lnTo>
                    <a:pt x="1212" y="0"/>
                  </a:lnTo>
                  <a:lnTo>
                    <a:pt x="1214" y="3"/>
                  </a:lnTo>
                  <a:lnTo>
                    <a:pt x="1215" y="5"/>
                  </a:lnTo>
                  <a:lnTo>
                    <a:pt x="1215" y="9"/>
                  </a:lnTo>
                  <a:lnTo>
                    <a:pt x="1214" y="11"/>
                  </a:lnTo>
                  <a:lnTo>
                    <a:pt x="1212" y="14"/>
                  </a:lnTo>
                  <a:lnTo>
                    <a:pt x="1210" y="15"/>
                  </a:lnTo>
                  <a:close/>
                  <a:moveTo>
                    <a:pt x="1240" y="15"/>
                  </a:moveTo>
                  <a:lnTo>
                    <a:pt x="1236" y="15"/>
                  </a:lnTo>
                  <a:lnTo>
                    <a:pt x="1234" y="14"/>
                  </a:lnTo>
                  <a:lnTo>
                    <a:pt x="1231" y="11"/>
                  </a:lnTo>
                  <a:lnTo>
                    <a:pt x="1230" y="9"/>
                  </a:lnTo>
                  <a:lnTo>
                    <a:pt x="1230" y="5"/>
                  </a:lnTo>
                  <a:lnTo>
                    <a:pt x="1231" y="3"/>
                  </a:lnTo>
                  <a:lnTo>
                    <a:pt x="1234" y="0"/>
                  </a:lnTo>
                  <a:lnTo>
                    <a:pt x="1236" y="0"/>
                  </a:lnTo>
                  <a:lnTo>
                    <a:pt x="1240" y="0"/>
                  </a:lnTo>
                  <a:lnTo>
                    <a:pt x="1242" y="0"/>
                  </a:lnTo>
                  <a:lnTo>
                    <a:pt x="1244" y="3"/>
                  </a:lnTo>
                  <a:lnTo>
                    <a:pt x="1245" y="5"/>
                  </a:lnTo>
                  <a:lnTo>
                    <a:pt x="1245" y="9"/>
                  </a:lnTo>
                  <a:lnTo>
                    <a:pt x="1244" y="11"/>
                  </a:lnTo>
                  <a:lnTo>
                    <a:pt x="1242" y="14"/>
                  </a:lnTo>
                  <a:lnTo>
                    <a:pt x="1240" y="15"/>
                  </a:lnTo>
                  <a:close/>
                  <a:moveTo>
                    <a:pt x="1270" y="15"/>
                  </a:moveTo>
                  <a:lnTo>
                    <a:pt x="1266" y="15"/>
                  </a:lnTo>
                  <a:lnTo>
                    <a:pt x="1264" y="14"/>
                  </a:lnTo>
                  <a:lnTo>
                    <a:pt x="1261" y="11"/>
                  </a:lnTo>
                  <a:lnTo>
                    <a:pt x="1260" y="9"/>
                  </a:lnTo>
                  <a:lnTo>
                    <a:pt x="1260" y="5"/>
                  </a:lnTo>
                  <a:lnTo>
                    <a:pt x="1261" y="3"/>
                  </a:lnTo>
                  <a:lnTo>
                    <a:pt x="1264" y="0"/>
                  </a:lnTo>
                  <a:lnTo>
                    <a:pt x="1266" y="0"/>
                  </a:lnTo>
                  <a:lnTo>
                    <a:pt x="1270" y="0"/>
                  </a:lnTo>
                  <a:lnTo>
                    <a:pt x="1272" y="0"/>
                  </a:lnTo>
                  <a:lnTo>
                    <a:pt x="1274" y="3"/>
                  </a:lnTo>
                  <a:lnTo>
                    <a:pt x="1275" y="5"/>
                  </a:lnTo>
                  <a:lnTo>
                    <a:pt x="1275" y="9"/>
                  </a:lnTo>
                  <a:lnTo>
                    <a:pt x="1274" y="11"/>
                  </a:lnTo>
                  <a:lnTo>
                    <a:pt x="1272" y="14"/>
                  </a:lnTo>
                  <a:lnTo>
                    <a:pt x="1270" y="15"/>
                  </a:lnTo>
                  <a:close/>
                  <a:moveTo>
                    <a:pt x="1300" y="15"/>
                  </a:moveTo>
                  <a:lnTo>
                    <a:pt x="1296" y="15"/>
                  </a:lnTo>
                  <a:lnTo>
                    <a:pt x="1294" y="14"/>
                  </a:lnTo>
                  <a:lnTo>
                    <a:pt x="1291" y="11"/>
                  </a:lnTo>
                  <a:lnTo>
                    <a:pt x="1290" y="9"/>
                  </a:lnTo>
                  <a:lnTo>
                    <a:pt x="1290" y="5"/>
                  </a:lnTo>
                  <a:lnTo>
                    <a:pt x="1291" y="3"/>
                  </a:lnTo>
                  <a:lnTo>
                    <a:pt x="1294" y="0"/>
                  </a:lnTo>
                  <a:lnTo>
                    <a:pt x="1296" y="0"/>
                  </a:lnTo>
                  <a:lnTo>
                    <a:pt x="1300" y="0"/>
                  </a:lnTo>
                  <a:lnTo>
                    <a:pt x="1302" y="0"/>
                  </a:lnTo>
                  <a:lnTo>
                    <a:pt x="1304" y="3"/>
                  </a:lnTo>
                  <a:lnTo>
                    <a:pt x="1305" y="5"/>
                  </a:lnTo>
                  <a:lnTo>
                    <a:pt x="1305" y="9"/>
                  </a:lnTo>
                  <a:lnTo>
                    <a:pt x="1304" y="11"/>
                  </a:lnTo>
                  <a:lnTo>
                    <a:pt x="1302" y="14"/>
                  </a:lnTo>
                  <a:lnTo>
                    <a:pt x="1300" y="15"/>
                  </a:lnTo>
                  <a:close/>
                  <a:moveTo>
                    <a:pt x="1330" y="15"/>
                  </a:moveTo>
                  <a:lnTo>
                    <a:pt x="1326" y="15"/>
                  </a:lnTo>
                  <a:lnTo>
                    <a:pt x="1324" y="14"/>
                  </a:lnTo>
                  <a:lnTo>
                    <a:pt x="1321" y="11"/>
                  </a:lnTo>
                  <a:lnTo>
                    <a:pt x="1320" y="9"/>
                  </a:lnTo>
                  <a:lnTo>
                    <a:pt x="1320" y="5"/>
                  </a:lnTo>
                  <a:lnTo>
                    <a:pt x="1321" y="3"/>
                  </a:lnTo>
                  <a:lnTo>
                    <a:pt x="1324" y="0"/>
                  </a:lnTo>
                  <a:lnTo>
                    <a:pt x="1326" y="0"/>
                  </a:lnTo>
                  <a:lnTo>
                    <a:pt x="1330" y="0"/>
                  </a:lnTo>
                  <a:lnTo>
                    <a:pt x="1332" y="0"/>
                  </a:lnTo>
                  <a:lnTo>
                    <a:pt x="1334" y="3"/>
                  </a:lnTo>
                  <a:lnTo>
                    <a:pt x="1335" y="5"/>
                  </a:lnTo>
                  <a:lnTo>
                    <a:pt x="1335" y="9"/>
                  </a:lnTo>
                  <a:lnTo>
                    <a:pt x="1334" y="11"/>
                  </a:lnTo>
                  <a:lnTo>
                    <a:pt x="1332" y="14"/>
                  </a:lnTo>
                  <a:lnTo>
                    <a:pt x="1330" y="15"/>
                  </a:lnTo>
                  <a:close/>
                  <a:moveTo>
                    <a:pt x="1360" y="15"/>
                  </a:moveTo>
                  <a:lnTo>
                    <a:pt x="1356" y="15"/>
                  </a:lnTo>
                  <a:lnTo>
                    <a:pt x="1354" y="14"/>
                  </a:lnTo>
                  <a:lnTo>
                    <a:pt x="1351" y="11"/>
                  </a:lnTo>
                  <a:lnTo>
                    <a:pt x="1350" y="9"/>
                  </a:lnTo>
                  <a:lnTo>
                    <a:pt x="1350" y="5"/>
                  </a:lnTo>
                  <a:lnTo>
                    <a:pt x="1351" y="3"/>
                  </a:lnTo>
                  <a:lnTo>
                    <a:pt x="1354" y="0"/>
                  </a:lnTo>
                  <a:lnTo>
                    <a:pt x="1356" y="0"/>
                  </a:lnTo>
                  <a:lnTo>
                    <a:pt x="1360" y="0"/>
                  </a:lnTo>
                  <a:lnTo>
                    <a:pt x="1362" y="0"/>
                  </a:lnTo>
                  <a:lnTo>
                    <a:pt x="1364" y="3"/>
                  </a:lnTo>
                  <a:lnTo>
                    <a:pt x="1365" y="5"/>
                  </a:lnTo>
                  <a:lnTo>
                    <a:pt x="1365" y="9"/>
                  </a:lnTo>
                  <a:lnTo>
                    <a:pt x="1364" y="11"/>
                  </a:lnTo>
                  <a:lnTo>
                    <a:pt x="1362" y="14"/>
                  </a:lnTo>
                  <a:lnTo>
                    <a:pt x="1360" y="15"/>
                  </a:lnTo>
                  <a:close/>
                  <a:moveTo>
                    <a:pt x="1390" y="15"/>
                  </a:moveTo>
                  <a:lnTo>
                    <a:pt x="1386" y="15"/>
                  </a:lnTo>
                  <a:lnTo>
                    <a:pt x="1384" y="14"/>
                  </a:lnTo>
                  <a:lnTo>
                    <a:pt x="1381" y="11"/>
                  </a:lnTo>
                  <a:lnTo>
                    <a:pt x="1380" y="9"/>
                  </a:lnTo>
                  <a:lnTo>
                    <a:pt x="1380" y="5"/>
                  </a:lnTo>
                  <a:lnTo>
                    <a:pt x="1381" y="3"/>
                  </a:lnTo>
                  <a:lnTo>
                    <a:pt x="1384" y="0"/>
                  </a:lnTo>
                  <a:lnTo>
                    <a:pt x="1386" y="0"/>
                  </a:lnTo>
                  <a:lnTo>
                    <a:pt x="1390" y="0"/>
                  </a:lnTo>
                  <a:lnTo>
                    <a:pt x="1392" y="0"/>
                  </a:lnTo>
                  <a:lnTo>
                    <a:pt x="1394" y="3"/>
                  </a:lnTo>
                  <a:lnTo>
                    <a:pt x="1395" y="5"/>
                  </a:lnTo>
                  <a:lnTo>
                    <a:pt x="1395" y="9"/>
                  </a:lnTo>
                  <a:lnTo>
                    <a:pt x="1394" y="11"/>
                  </a:lnTo>
                  <a:lnTo>
                    <a:pt x="1392" y="14"/>
                  </a:lnTo>
                  <a:lnTo>
                    <a:pt x="1390" y="15"/>
                  </a:lnTo>
                  <a:close/>
                  <a:moveTo>
                    <a:pt x="1420" y="15"/>
                  </a:moveTo>
                  <a:lnTo>
                    <a:pt x="1416" y="15"/>
                  </a:lnTo>
                  <a:lnTo>
                    <a:pt x="1414" y="14"/>
                  </a:lnTo>
                  <a:lnTo>
                    <a:pt x="1411" y="11"/>
                  </a:lnTo>
                  <a:lnTo>
                    <a:pt x="1410" y="9"/>
                  </a:lnTo>
                  <a:lnTo>
                    <a:pt x="1410" y="5"/>
                  </a:lnTo>
                  <a:lnTo>
                    <a:pt x="1411" y="3"/>
                  </a:lnTo>
                  <a:lnTo>
                    <a:pt x="1414" y="0"/>
                  </a:lnTo>
                  <a:lnTo>
                    <a:pt x="1416" y="0"/>
                  </a:lnTo>
                  <a:lnTo>
                    <a:pt x="1420" y="0"/>
                  </a:lnTo>
                  <a:lnTo>
                    <a:pt x="1422" y="0"/>
                  </a:lnTo>
                  <a:lnTo>
                    <a:pt x="1424" y="3"/>
                  </a:lnTo>
                  <a:lnTo>
                    <a:pt x="1425" y="5"/>
                  </a:lnTo>
                  <a:lnTo>
                    <a:pt x="1425" y="9"/>
                  </a:lnTo>
                  <a:lnTo>
                    <a:pt x="1424" y="11"/>
                  </a:lnTo>
                  <a:lnTo>
                    <a:pt x="1422" y="14"/>
                  </a:lnTo>
                  <a:lnTo>
                    <a:pt x="1420" y="15"/>
                  </a:lnTo>
                  <a:close/>
                  <a:moveTo>
                    <a:pt x="1450" y="15"/>
                  </a:moveTo>
                  <a:lnTo>
                    <a:pt x="1446" y="15"/>
                  </a:lnTo>
                  <a:lnTo>
                    <a:pt x="1444" y="14"/>
                  </a:lnTo>
                  <a:lnTo>
                    <a:pt x="1441" y="11"/>
                  </a:lnTo>
                  <a:lnTo>
                    <a:pt x="1440" y="9"/>
                  </a:lnTo>
                  <a:lnTo>
                    <a:pt x="1440" y="5"/>
                  </a:lnTo>
                  <a:lnTo>
                    <a:pt x="1441" y="3"/>
                  </a:lnTo>
                  <a:lnTo>
                    <a:pt x="1444" y="0"/>
                  </a:lnTo>
                  <a:lnTo>
                    <a:pt x="1446" y="0"/>
                  </a:lnTo>
                  <a:lnTo>
                    <a:pt x="1450" y="0"/>
                  </a:lnTo>
                  <a:lnTo>
                    <a:pt x="1452" y="0"/>
                  </a:lnTo>
                  <a:lnTo>
                    <a:pt x="1455" y="3"/>
                  </a:lnTo>
                  <a:lnTo>
                    <a:pt x="1455" y="5"/>
                  </a:lnTo>
                  <a:lnTo>
                    <a:pt x="1455" y="9"/>
                  </a:lnTo>
                  <a:lnTo>
                    <a:pt x="1455" y="11"/>
                  </a:lnTo>
                  <a:lnTo>
                    <a:pt x="1452" y="14"/>
                  </a:lnTo>
                  <a:lnTo>
                    <a:pt x="1450" y="15"/>
                  </a:lnTo>
                  <a:close/>
                  <a:moveTo>
                    <a:pt x="1480" y="15"/>
                  </a:moveTo>
                  <a:lnTo>
                    <a:pt x="1476" y="15"/>
                  </a:lnTo>
                  <a:lnTo>
                    <a:pt x="1474" y="14"/>
                  </a:lnTo>
                  <a:lnTo>
                    <a:pt x="1471" y="11"/>
                  </a:lnTo>
                  <a:lnTo>
                    <a:pt x="1470" y="9"/>
                  </a:lnTo>
                  <a:lnTo>
                    <a:pt x="1470" y="5"/>
                  </a:lnTo>
                  <a:lnTo>
                    <a:pt x="1471" y="3"/>
                  </a:lnTo>
                  <a:lnTo>
                    <a:pt x="1474" y="0"/>
                  </a:lnTo>
                  <a:lnTo>
                    <a:pt x="1476" y="0"/>
                  </a:lnTo>
                  <a:lnTo>
                    <a:pt x="1480" y="0"/>
                  </a:lnTo>
                  <a:lnTo>
                    <a:pt x="1482" y="0"/>
                  </a:lnTo>
                  <a:lnTo>
                    <a:pt x="1485" y="3"/>
                  </a:lnTo>
                  <a:lnTo>
                    <a:pt x="1485" y="5"/>
                  </a:lnTo>
                  <a:lnTo>
                    <a:pt x="1485" y="9"/>
                  </a:lnTo>
                  <a:lnTo>
                    <a:pt x="1485" y="11"/>
                  </a:lnTo>
                  <a:lnTo>
                    <a:pt x="1482" y="14"/>
                  </a:lnTo>
                  <a:lnTo>
                    <a:pt x="1480" y="15"/>
                  </a:lnTo>
                  <a:close/>
                  <a:moveTo>
                    <a:pt x="1510" y="15"/>
                  </a:moveTo>
                  <a:lnTo>
                    <a:pt x="1506" y="15"/>
                  </a:lnTo>
                  <a:lnTo>
                    <a:pt x="1504" y="14"/>
                  </a:lnTo>
                  <a:lnTo>
                    <a:pt x="1501" y="11"/>
                  </a:lnTo>
                  <a:lnTo>
                    <a:pt x="1500" y="9"/>
                  </a:lnTo>
                  <a:lnTo>
                    <a:pt x="1500" y="5"/>
                  </a:lnTo>
                  <a:lnTo>
                    <a:pt x="1501" y="3"/>
                  </a:lnTo>
                  <a:lnTo>
                    <a:pt x="1504" y="0"/>
                  </a:lnTo>
                  <a:lnTo>
                    <a:pt x="1506" y="0"/>
                  </a:lnTo>
                  <a:lnTo>
                    <a:pt x="1510" y="0"/>
                  </a:lnTo>
                  <a:lnTo>
                    <a:pt x="1512" y="0"/>
                  </a:lnTo>
                  <a:lnTo>
                    <a:pt x="1515" y="3"/>
                  </a:lnTo>
                  <a:lnTo>
                    <a:pt x="1515" y="5"/>
                  </a:lnTo>
                  <a:lnTo>
                    <a:pt x="1515" y="9"/>
                  </a:lnTo>
                  <a:lnTo>
                    <a:pt x="1515" y="11"/>
                  </a:lnTo>
                  <a:lnTo>
                    <a:pt x="1512" y="14"/>
                  </a:lnTo>
                  <a:lnTo>
                    <a:pt x="1510" y="15"/>
                  </a:lnTo>
                  <a:close/>
                  <a:moveTo>
                    <a:pt x="1540" y="15"/>
                  </a:moveTo>
                  <a:lnTo>
                    <a:pt x="1536" y="15"/>
                  </a:lnTo>
                  <a:lnTo>
                    <a:pt x="1534" y="14"/>
                  </a:lnTo>
                  <a:lnTo>
                    <a:pt x="1531" y="11"/>
                  </a:lnTo>
                  <a:lnTo>
                    <a:pt x="1530" y="9"/>
                  </a:lnTo>
                  <a:lnTo>
                    <a:pt x="1530" y="5"/>
                  </a:lnTo>
                  <a:lnTo>
                    <a:pt x="1531" y="3"/>
                  </a:lnTo>
                  <a:lnTo>
                    <a:pt x="1534" y="0"/>
                  </a:lnTo>
                  <a:lnTo>
                    <a:pt x="1536" y="0"/>
                  </a:lnTo>
                  <a:lnTo>
                    <a:pt x="1540" y="0"/>
                  </a:lnTo>
                  <a:lnTo>
                    <a:pt x="1542" y="0"/>
                  </a:lnTo>
                  <a:lnTo>
                    <a:pt x="1545" y="3"/>
                  </a:lnTo>
                  <a:lnTo>
                    <a:pt x="1545" y="5"/>
                  </a:lnTo>
                  <a:lnTo>
                    <a:pt x="1545" y="9"/>
                  </a:lnTo>
                  <a:lnTo>
                    <a:pt x="1545" y="11"/>
                  </a:lnTo>
                  <a:lnTo>
                    <a:pt x="1542" y="14"/>
                  </a:lnTo>
                  <a:lnTo>
                    <a:pt x="1540" y="15"/>
                  </a:lnTo>
                  <a:close/>
                  <a:moveTo>
                    <a:pt x="1570" y="15"/>
                  </a:moveTo>
                  <a:lnTo>
                    <a:pt x="1566" y="15"/>
                  </a:lnTo>
                  <a:lnTo>
                    <a:pt x="1564" y="14"/>
                  </a:lnTo>
                  <a:lnTo>
                    <a:pt x="1561" y="11"/>
                  </a:lnTo>
                  <a:lnTo>
                    <a:pt x="1560" y="9"/>
                  </a:lnTo>
                  <a:lnTo>
                    <a:pt x="1560" y="5"/>
                  </a:lnTo>
                  <a:lnTo>
                    <a:pt x="1561" y="3"/>
                  </a:lnTo>
                  <a:lnTo>
                    <a:pt x="1564" y="0"/>
                  </a:lnTo>
                  <a:lnTo>
                    <a:pt x="1566" y="0"/>
                  </a:lnTo>
                  <a:lnTo>
                    <a:pt x="1570" y="0"/>
                  </a:lnTo>
                  <a:lnTo>
                    <a:pt x="1572" y="0"/>
                  </a:lnTo>
                  <a:lnTo>
                    <a:pt x="1575" y="3"/>
                  </a:lnTo>
                  <a:lnTo>
                    <a:pt x="1575" y="5"/>
                  </a:lnTo>
                  <a:lnTo>
                    <a:pt x="1575" y="9"/>
                  </a:lnTo>
                  <a:lnTo>
                    <a:pt x="1575" y="11"/>
                  </a:lnTo>
                  <a:lnTo>
                    <a:pt x="1572" y="14"/>
                  </a:lnTo>
                  <a:lnTo>
                    <a:pt x="1570" y="15"/>
                  </a:lnTo>
                  <a:close/>
                  <a:moveTo>
                    <a:pt x="1600" y="15"/>
                  </a:moveTo>
                  <a:lnTo>
                    <a:pt x="1596" y="15"/>
                  </a:lnTo>
                  <a:lnTo>
                    <a:pt x="1594" y="14"/>
                  </a:lnTo>
                  <a:lnTo>
                    <a:pt x="1591" y="11"/>
                  </a:lnTo>
                  <a:lnTo>
                    <a:pt x="1590" y="9"/>
                  </a:lnTo>
                  <a:lnTo>
                    <a:pt x="1590" y="5"/>
                  </a:lnTo>
                  <a:lnTo>
                    <a:pt x="1591" y="3"/>
                  </a:lnTo>
                  <a:lnTo>
                    <a:pt x="1594" y="0"/>
                  </a:lnTo>
                  <a:lnTo>
                    <a:pt x="1596" y="0"/>
                  </a:lnTo>
                  <a:lnTo>
                    <a:pt x="1600" y="0"/>
                  </a:lnTo>
                  <a:lnTo>
                    <a:pt x="1602" y="0"/>
                  </a:lnTo>
                  <a:lnTo>
                    <a:pt x="1605" y="3"/>
                  </a:lnTo>
                  <a:lnTo>
                    <a:pt x="1605" y="5"/>
                  </a:lnTo>
                  <a:lnTo>
                    <a:pt x="1605" y="9"/>
                  </a:lnTo>
                  <a:lnTo>
                    <a:pt x="1605" y="11"/>
                  </a:lnTo>
                  <a:lnTo>
                    <a:pt x="1602" y="14"/>
                  </a:lnTo>
                  <a:lnTo>
                    <a:pt x="1600" y="15"/>
                  </a:lnTo>
                  <a:close/>
                  <a:moveTo>
                    <a:pt x="1630" y="15"/>
                  </a:moveTo>
                  <a:lnTo>
                    <a:pt x="1626" y="15"/>
                  </a:lnTo>
                  <a:lnTo>
                    <a:pt x="1624" y="14"/>
                  </a:lnTo>
                  <a:lnTo>
                    <a:pt x="1621" y="11"/>
                  </a:lnTo>
                  <a:lnTo>
                    <a:pt x="1620" y="9"/>
                  </a:lnTo>
                  <a:lnTo>
                    <a:pt x="1620" y="5"/>
                  </a:lnTo>
                  <a:lnTo>
                    <a:pt x="1621" y="3"/>
                  </a:lnTo>
                  <a:lnTo>
                    <a:pt x="1624" y="0"/>
                  </a:lnTo>
                  <a:lnTo>
                    <a:pt x="1626" y="0"/>
                  </a:lnTo>
                  <a:lnTo>
                    <a:pt x="1630" y="0"/>
                  </a:lnTo>
                  <a:lnTo>
                    <a:pt x="1632" y="0"/>
                  </a:lnTo>
                  <a:lnTo>
                    <a:pt x="1635" y="3"/>
                  </a:lnTo>
                  <a:lnTo>
                    <a:pt x="1635" y="5"/>
                  </a:lnTo>
                  <a:lnTo>
                    <a:pt x="1635" y="9"/>
                  </a:lnTo>
                  <a:lnTo>
                    <a:pt x="1635" y="11"/>
                  </a:lnTo>
                  <a:lnTo>
                    <a:pt x="1632" y="14"/>
                  </a:lnTo>
                  <a:lnTo>
                    <a:pt x="1630" y="15"/>
                  </a:lnTo>
                  <a:close/>
                  <a:moveTo>
                    <a:pt x="1660" y="15"/>
                  </a:moveTo>
                  <a:lnTo>
                    <a:pt x="1656" y="15"/>
                  </a:lnTo>
                  <a:lnTo>
                    <a:pt x="1654" y="14"/>
                  </a:lnTo>
                  <a:lnTo>
                    <a:pt x="1651" y="11"/>
                  </a:lnTo>
                  <a:lnTo>
                    <a:pt x="1650" y="9"/>
                  </a:lnTo>
                  <a:lnTo>
                    <a:pt x="1650" y="5"/>
                  </a:lnTo>
                  <a:lnTo>
                    <a:pt x="1651" y="3"/>
                  </a:lnTo>
                  <a:lnTo>
                    <a:pt x="1654" y="0"/>
                  </a:lnTo>
                  <a:lnTo>
                    <a:pt x="1656" y="0"/>
                  </a:lnTo>
                  <a:lnTo>
                    <a:pt x="1660" y="0"/>
                  </a:lnTo>
                  <a:lnTo>
                    <a:pt x="1662" y="0"/>
                  </a:lnTo>
                  <a:lnTo>
                    <a:pt x="1665" y="3"/>
                  </a:lnTo>
                  <a:lnTo>
                    <a:pt x="1665" y="5"/>
                  </a:lnTo>
                  <a:lnTo>
                    <a:pt x="1665" y="9"/>
                  </a:lnTo>
                  <a:lnTo>
                    <a:pt x="1665" y="11"/>
                  </a:lnTo>
                  <a:lnTo>
                    <a:pt x="1662" y="14"/>
                  </a:lnTo>
                  <a:lnTo>
                    <a:pt x="1660" y="15"/>
                  </a:lnTo>
                  <a:close/>
                  <a:moveTo>
                    <a:pt x="1690" y="15"/>
                  </a:moveTo>
                  <a:lnTo>
                    <a:pt x="1686" y="15"/>
                  </a:lnTo>
                  <a:lnTo>
                    <a:pt x="1684" y="14"/>
                  </a:lnTo>
                  <a:lnTo>
                    <a:pt x="1681" y="11"/>
                  </a:lnTo>
                  <a:lnTo>
                    <a:pt x="1680" y="9"/>
                  </a:lnTo>
                  <a:lnTo>
                    <a:pt x="1680" y="5"/>
                  </a:lnTo>
                  <a:lnTo>
                    <a:pt x="1681" y="3"/>
                  </a:lnTo>
                  <a:lnTo>
                    <a:pt x="1684" y="0"/>
                  </a:lnTo>
                  <a:lnTo>
                    <a:pt x="1686" y="0"/>
                  </a:lnTo>
                  <a:lnTo>
                    <a:pt x="1690" y="0"/>
                  </a:lnTo>
                  <a:lnTo>
                    <a:pt x="1692" y="0"/>
                  </a:lnTo>
                  <a:lnTo>
                    <a:pt x="1695" y="3"/>
                  </a:lnTo>
                  <a:lnTo>
                    <a:pt x="1695" y="5"/>
                  </a:lnTo>
                  <a:lnTo>
                    <a:pt x="1695" y="9"/>
                  </a:lnTo>
                  <a:lnTo>
                    <a:pt x="1695" y="11"/>
                  </a:lnTo>
                  <a:lnTo>
                    <a:pt x="1692" y="14"/>
                  </a:lnTo>
                  <a:lnTo>
                    <a:pt x="1690" y="15"/>
                  </a:lnTo>
                  <a:close/>
                  <a:moveTo>
                    <a:pt x="1720" y="15"/>
                  </a:moveTo>
                  <a:lnTo>
                    <a:pt x="1716" y="15"/>
                  </a:lnTo>
                  <a:lnTo>
                    <a:pt x="1714" y="14"/>
                  </a:lnTo>
                  <a:lnTo>
                    <a:pt x="1711" y="11"/>
                  </a:lnTo>
                  <a:lnTo>
                    <a:pt x="1710" y="9"/>
                  </a:lnTo>
                  <a:lnTo>
                    <a:pt x="1710" y="5"/>
                  </a:lnTo>
                  <a:lnTo>
                    <a:pt x="1711" y="3"/>
                  </a:lnTo>
                  <a:lnTo>
                    <a:pt x="1714" y="0"/>
                  </a:lnTo>
                  <a:lnTo>
                    <a:pt x="1716" y="0"/>
                  </a:lnTo>
                  <a:lnTo>
                    <a:pt x="1720" y="0"/>
                  </a:lnTo>
                  <a:lnTo>
                    <a:pt x="1722" y="0"/>
                  </a:lnTo>
                  <a:lnTo>
                    <a:pt x="1725" y="3"/>
                  </a:lnTo>
                  <a:lnTo>
                    <a:pt x="1725" y="5"/>
                  </a:lnTo>
                  <a:lnTo>
                    <a:pt x="1725" y="9"/>
                  </a:lnTo>
                  <a:lnTo>
                    <a:pt x="1725" y="11"/>
                  </a:lnTo>
                  <a:lnTo>
                    <a:pt x="1722" y="14"/>
                  </a:lnTo>
                  <a:lnTo>
                    <a:pt x="1720" y="15"/>
                  </a:lnTo>
                  <a:close/>
                  <a:moveTo>
                    <a:pt x="1750" y="15"/>
                  </a:moveTo>
                  <a:lnTo>
                    <a:pt x="1746" y="15"/>
                  </a:lnTo>
                  <a:lnTo>
                    <a:pt x="1744" y="14"/>
                  </a:lnTo>
                  <a:lnTo>
                    <a:pt x="1741" y="11"/>
                  </a:lnTo>
                  <a:lnTo>
                    <a:pt x="1740" y="9"/>
                  </a:lnTo>
                  <a:lnTo>
                    <a:pt x="1740" y="5"/>
                  </a:lnTo>
                  <a:lnTo>
                    <a:pt x="1741" y="3"/>
                  </a:lnTo>
                  <a:lnTo>
                    <a:pt x="1744" y="0"/>
                  </a:lnTo>
                  <a:lnTo>
                    <a:pt x="1746" y="0"/>
                  </a:lnTo>
                  <a:lnTo>
                    <a:pt x="1750" y="0"/>
                  </a:lnTo>
                  <a:lnTo>
                    <a:pt x="1752" y="0"/>
                  </a:lnTo>
                  <a:lnTo>
                    <a:pt x="1755" y="3"/>
                  </a:lnTo>
                  <a:lnTo>
                    <a:pt x="1755" y="5"/>
                  </a:lnTo>
                  <a:lnTo>
                    <a:pt x="1755" y="9"/>
                  </a:lnTo>
                  <a:lnTo>
                    <a:pt x="1755" y="11"/>
                  </a:lnTo>
                  <a:lnTo>
                    <a:pt x="1752" y="14"/>
                  </a:lnTo>
                  <a:lnTo>
                    <a:pt x="1750" y="15"/>
                  </a:lnTo>
                  <a:close/>
                  <a:moveTo>
                    <a:pt x="1780" y="15"/>
                  </a:moveTo>
                  <a:lnTo>
                    <a:pt x="1776" y="15"/>
                  </a:lnTo>
                  <a:lnTo>
                    <a:pt x="1774" y="14"/>
                  </a:lnTo>
                  <a:lnTo>
                    <a:pt x="1771" y="11"/>
                  </a:lnTo>
                  <a:lnTo>
                    <a:pt x="1770" y="9"/>
                  </a:lnTo>
                  <a:lnTo>
                    <a:pt x="1770" y="5"/>
                  </a:lnTo>
                  <a:lnTo>
                    <a:pt x="1771" y="3"/>
                  </a:lnTo>
                  <a:lnTo>
                    <a:pt x="1774" y="0"/>
                  </a:lnTo>
                  <a:lnTo>
                    <a:pt x="1776" y="0"/>
                  </a:lnTo>
                  <a:lnTo>
                    <a:pt x="1780" y="0"/>
                  </a:lnTo>
                  <a:lnTo>
                    <a:pt x="1782" y="0"/>
                  </a:lnTo>
                  <a:lnTo>
                    <a:pt x="1785" y="3"/>
                  </a:lnTo>
                  <a:lnTo>
                    <a:pt x="1785" y="5"/>
                  </a:lnTo>
                  <a:lnTo>
                    <a:pt x="1785" y="9"/>
                  </a:lnTo>
                  <a:lnTo>
                    <a:pt x="1785" y="11"/>
                  </a:lnTo>
                  <a:lnTo>
                    <a:pt x="1782" y="14"/>
                  </a:lnTo>
                  <a:lnTo>
                    <a:pt x="1780" y="15"/>
                  </a:lnTo>
                  <a:close/>
                  <a:moveTo>
                    <a:pt x="1810" y="15"/>
                  </a:moveTo>
                  <a:lnTo>
                    <a:pt x="1806" y="15"/>
                  </a:lnTo>
                  <a:lnTo>
                    <a:pt x="1804" y="14"/>
                  </a:lnTo>
                  <a:lnTo>
                    <a:pt x="1801" y="11"/>
                  </a:lnTo>
                  <a:lnTo>
                    <a:pt x="1800" y="9"/>
                  </a:lnTo>
                  <a:lnTo>
                    <a:pt x="1800" y="5"/>
                  </a:lnTo>
                  <a:lnTo>
                    <a:pt x="1801" y="3"/>
                  </a:lnTo>
                  <a:lnTo>
                    <a:pt x="1804" y="0"/>
                  </a:lnTo>
                  <a:lnTo>
                    <a:pt x="1806" y="0"/>
                  </a:lnTo>
                  <a:lnTo>
                    <a:pt x="1810" y="0"/>
                  </a:lnTo>
                  <a:lnTo>
                    <a:pt x="1812" y="0"/>
                  </a:lnTo>
                  <a:lnTo>
                    <a:pt x="1815" y="3"/>
                  </a:lnTo>
                  <a:lnTo>
                    <a:pt x="1815" y="5"/>
                  </a:lnTo>
                  <a:lnTo>
                    <a:pt x="1815" y="9"/>
                  </a:lnTo>
                  <a:lnTo>
                    <a:pt x="1815" y="11"/>
                  </a:lnTo>
                  <a:lnTo>
                    <a:pt x="1812" y="14"/>
                  </a:lnTo>
                  <a:lnTo>
                    <a:pt x="1810" y="15"/>
                  </a:lnTo>
                  <a:close/>
                  <a:moveTo>
                    <a:pt x="1840" y="15"/>
                  </a:moveTo>
                  <a:lnTo>
                    <a:pt x="1836" y="15"/>
                  </a:lnTo>
                  <a:lnTo>
                    <a:pt x="1834" y="14"/>
                  </a:lnTo>
                  <a:lnTo>
                    <a:pt x="1831" y="11"/>
                  </a:lnTo>
                  <a:lnTo>
                    <a:pt x="1830" y="9"/>
                  </a:lnTo>
                  <a:lnTo>
                    <a:pt x="1830" y="5"/>
                  </a:lnTo>
                  <a:lnTo>
                    <a:pt x="1831" y="3"/>
                  </a:lnTo>
                  <a:lnTo>
                    <a:pt x="1834" y="0"/>
                  </a:lnTo>
                  <a:lnTo>
                    <a:pt x="1836" y="0"/>
                  </a:lnTo>
                  <a:lnTo>
                    <a:pt x="1840" y="0"/>
                  </a:lnTo>
                  <a:lnTo>
                    <a:pt x="1842" y="0"/>
                  </a:lnTo>
                  <a:lnTo>
                    <a:pt x="1845" y="3"/>
                  </a:lnTo>
                  <a:lnTo>
                    <a:pt x="1845" y="5"/>
                  </a:lnTo>
                  <a:lnTo>
                    <a:pt x="1845" y="9"/>
                  </a:lnTo>
                  <a:lnTo>
                    <a:pt x="1845" y="11"/>
                  </a:lnTo>
                  <a:lnTo>
                    <a:pt x="1842" y="14"/>
                  </a:lnTo>
                  <a:lnTo>
                    <a:pt x="1840" y="15"/>
                  </a:lnTo>
                  <a:close/>
                  <a:moveTo>
                    <a:pt x="1870" y="15"/>
                  </a:moveTo>
                  <a:lnTo>
                    <a:pt x="1866" y="15"/>
                  </a:lnTo>
                  <a:lnTo>
                    <a:pt x="1864" y="14"/>
                  </a:lnTo>
                  <a:lnTo>
                    <a:pt x="1861" y="11"/>
                  </a:lnTo>
                  <a:lnTo>
                    <a:pt x="1860" y="9"/>
                  </a:lnTo>
                  <a:lnTo>
                    <a:pt x="1860" y="5"/>
                  </a:lnTo>
                  <a:lnTo>
                    <a:pt x="1861" y="3"/>
                  </a:lnTo>
                  <a:lnTo>
                    <a:pt x="1864" y="0"/>
                  </a:lnTo>
                  <a:lnTo>
                    <a:pt x="1866" y="0"/>
                  </a:lnTo>
                  <a:lnTo>
                    <a:pt x="1870" y="0"/>
                  </a:lnTo>
                  <a:lnTo>
                    <a:pt x="1872" y="0"/>
                  </a:lnTo>
                  <a:lnTo>
                    <a:pt x="1875" y="3"/>
                  </a:lnTo>
                  <a:lnTo>
                    <a:pt x="1875" y="5"/>
                  </a:lnTo>
                  <a:lnTo>
                    <a:pt x="1875" y="9"/>
                  </a:lnTo>
                  <a:lnTo>
                    <a:pt x="1875" y="11"/>
                  </a:lnTo>
                  <a:lnTo>
                    <a:pt x="1872" y="14"/>
                  </a:lnTo>
                  <a:lnTo>
                    <a:pt x="1870" y="15"/>
                  </a:lnTo>
                  <a:close/>
                  <a:moveTo>
                    <a:pt x="1900" y="15"/>
                  </a:moveTo>
                  <a:lnTo>
                    <a:pt x="1896" y="15"/>
                  </a:lnTo>
                  <a:lnTo>
                    <a:pt x="1894" y="14"/>
                  </a:lnTo>
                  <a:lnTo>
                    <a:pt x="1891" y="11"/>
                  </a:lnTo>
                  <a:lnTo>
                    <a:pt x="1890" y="9"/>
                  </a:lnTo>
                  <a:lnTo>
                    <a:pt x="1890" y="5"/>
                  </a:lnTo>
                  <a:lnTo>
                    <a:pt x="1891" y="3"/>
                  </a:lnTo>
                  <a:lnTo>
                    <a:pt x="1894" y="0"/>
                  </a:lnTo>
                  <a:lnTo>
                    <a:pt x="1896" y="0"/>
                  </a:lnTo>
                  <a:lnTo>
                    <a:pt x="1900" y="0"/>
                  </a:lnTo>
                  <a:lnTo>
                    <a:pt x="1902" y="0"/>
                  </a:lnTo>
                  <a:lnTo>
                    <a:pt x="1905" y="3"/>
                  </a:lnTo>
                  <a:lnTo>
                    <a:pt x="1905" y="5"/>
                  </a:lnTo>
                  <a:lnTo>
                    <a:pt x="1905" y="9"/>
                  </a:lnTo>
                  <a:lnTo>
                    <a:pt x="1905" y="11"/>
                  </a:lnTo>
                  <a:lnTo>
                    <a:pt x="1902" y="14"/>
                  </a:lnTo>
                  <a:lnTo>
                    <a:pt x="1900" y="15"/>
                  </a:lnTo>
                  <a:close/>
                  <a:moveTo>
                    <a:pt x="1930" y="15"/>
                  </a:moveTo>
                  <a:lnTo>
                    <a:pt x="1926" y="15"/>
                  </a:lnTo>
                  <a:lnTo>
                    <a:pt x="1924" y="14"/>
                  </a:lnTo>
                  <a:lnTo>
                    <a:pt x="1921" y="11"/>
                  </a:lnTo>
                  <a:lnTo>
                    <a:pt x="1920" y="9"/>
                  </a:lnTo>
                  <a:lnTo>
                    <a:pt x="1920" y="5"/>
                  </a:lnTo>
                  <a:lnTo>
                    <a:pt x="1921" y="3"/>
                  </a:lnTo>
                  <a:lnTo>
                    <a:pt x="1924" y="0"/>
                  </a:lnTo>
                  <a:lnTo>
                    <a:pt x="1926" y="0"/>
                  </a:lnTo>
                  <a:lnTo>
                    <a:pt x="1930" y="0"/>
                  </a:lnTo>
                  <a:lnTo>
                    <a:pt x="1932" y="0"/>
                  </a:lnTo>
                  <a:lnTo>
                    <a:pt x="1935" y="3"/>
                  </a:lnTo>
                  <a:lnTo>
                    <a:pt x="1935" y="5"/>
                  </a:lnTo>
                  <a:lnTo>
                    <a:pt x="1935" y="9"/>
                  </a:lnTo>
                  <a:lnTo>
                    <a:pt x="1935" y="11"/>
                  </a:lnTo>
                  <a:lnTo>
                    <a:pt x="1932" y="14"/>
                  </a:lnTo>
                  <a:lnTo>
                    <a:pt x="1930" y="15"/>
                  </a:lnTo>
                  <a:close/>
                  <a:moveTo>
                    <a:pt x="1960" y="15"/>
                  </a:moveTo>
                  <a:lnTo>
                    <a:pt x="1956" y="15"/>
                  </a:lnTo>
                  <a:lnTo>
                    <a:pt x="1954" y="14"/>
                  </a:lnTo>
                  <a:lnTo>
                    <a:pt x="1951" y="11"/>
                  </a:lnTo>
                  <a:lnTo>
                    <a:pt x="1950" y="9"/>
                  </a:lnTo>
                  <a:lnTo>
                    <a:pt x="1950" y="5"/>
                  </a:lnTo>
                  <a:lnTo>
                    <a:pt x="1951" y="3"/>
                  </a:lnTo>
                  <a:lnTo>
                    <a:pt x="1954" y="0"/>
                  </a:lnTo>
                  <a:lnTo>
                    <a:pt x="1956" y="0"/>
                  </a:lnTo>
                  <a:lnTo>
                    <a:pt x="1960" y="0"/>
                  </a:lnTo>
                  <a:lnTo>
                    <a:pt x="1962" y="0"/>
                  </a:lnTo>
                  <a:lnTo>
                    <a:pt x="1965" y="3"/>
                  </a:lnTo>
                  <a:lnTo>
                    <a:pt x="1965" y="5"/>
                  </a:lnTo>
                  <a:lnTo>
                    <a:pt x="1965" y="9"/>
                  </a:lnTo>
                  <a:lnTo>
                    <a:pt x="1965" y="11"/>
                  </a:lnTo>
                  <a:lnTo>
                    <a:pt x="1962" y="14"/>
                  </a:lnTo>
                  <a:lnTo>
                    <a:pt x="1960" y="15"/>
                  </a:lnTo>
                  <a:close/>
                  <a:moveTo>
                    <a:pt x="1990" y="15"/>
                  </a:moveTo>
                  <a:lnTo>
                    <a:pt x="1986" y="15"/>
                  </a:lnTo>
                  <a:lnTo>
                    <a:pt x="1984" y="14"/>
                  </a:lnTo>
                  <a:lnTo>
                    <a:pt x="1981" y="11"/>
                  </a:lnTo>
                  <a:lnTo>
                    <a:pt x="1980" y="9"/>
                  </a:lnTo>
                  <a:lnTo>
                    <a:pt x="1980" y="5"/>
                  </a:lnTo>
                  <a:lnTo>
                    <a:pt x="1981" y="3"/>
                  </a:lnTo>
                  <a:lnTo>
                    <a:pt x="1984" y="0"/>
                  </a:lnTo>
                  <a:lnTo>
                    <a:pt x="1986" y="0"/>
                  </a:lnTo>
                  <a:lnTo>
                    <a:pt x="1990" y="0"/>
                  </a:lnTo>
                  <a:lnTo>
                    <a:pt x="1992" y="0"/>
                  </a:lnTo>
                  <a:lnTo>
                    <a:pt x="1995" y="3"/>
                  </a:lnTo>
                  <a:lnTo>
                    <a:pt x="1995" y="5"/>
                  </a:lnTo>
                  <a:lnTo>
                    <a:pt x="1995" y="9"/>
                  </a:lnTo>
                  <a:lnTo>
                    <a:pt x="1995" y="11"/>
                  </a:lnTo>
                  <a:lnTo>
                    <a:pt x="1992" y="14"/>
                  </a:lnTo>
                  <a:lnTo>
                    <a:pt x="1990" y="15"/>
                  </a:lnTo>
                  <a:close/>
                  <a:moveTo>
                    <a:pt x="2020" y="15"/>
                  </a:moveTo>
                  <a:lnTo>
                    <a:pt x="2016" y="15"/>
                  </a:lnTo>
                  <a:lnTo>
                    <a:pt x="2014" y="14"/>
                  </a:lnTo>
                  <a:lnTo>
                    <a:pt x="2011" y="11"/>
                  </a:lnTo>
                  <a:lnTo>
                    <a:pt x="2010" y="9"/>
                  </a:lnTo>
                  <a:lnTo>
                    <a:pt x="2010" y="5"/>
                  </a:lnTo>
                  <a:lnTo>
                    <a:pt x="2011" y="3"/>
                  </a:lnTo>
                  <a:lnTo>
                    <a:pt x="2014" y="0"/>
                  </a:lnTo>
                  <a:lnTo>
                    <a:pt x="2016" y="0"/>
                  </a:lnTo>
                  <a:lnTo>
                    <a:pt x="2020" y="0"/>
                  </a:lnTo>
                  <a:lnTo>
                    <a:pt x="2022" y="0"/>
                  </a:lnTo>
                  <a:lnTo>
                    <a:pt x="2025" y="3"/>
                  </a:lnTo>
                  <a:lnTo>
                    <a:pt x="2025" y="5"/>
                  </a:lnTo>
                  <a:lnTo>
                    <a:pt x="2025" y="9"/>
                  </a:lnTo>
                  <a:lnTo>
                    <a:pt x="2025" y="11"/>
                  </a:lnTo>
                  <a:lnTo>
                    <a:pt x="2022" y="14"/>
                  </a:lnTo>
                  <a:lnTo>
                    <a:pt x="2020" y="15"/>
                  </a:lnTo>
                  <a:close/>
                  <a:moveTo>
                    <a:pt x="2050" y="15"/>
                  </a:moveTo>
                  <a:lnTo>
                    <a:pt x="2046" y="15"/>
                  </a:lnTo>
                  <a:lnTo>
                    <a:pt x="2044" y="14"/>
                  </a:lnTo>
                  <a:lnTo>
                    <a:pt x="2041" y="11"/>
                  </a:lnTo>
                  <a:lnTo>
                    <a:pt x="2040" y="9"/>
                  </a:lnTo>
                  <a:lnTo>
                    <a:pt x="2040" y="5"/>
                  </a:lnTo>
                  <a:lnTo>
                    <a:pt x="2041" y="3"/>
                  </a:lnTo>
                  <a:lnTo>
                    <a:pt x="2044" y="0"/>
                  </a:lnTo>
                  <a:lnTo>
                    <a:pt x="2046" y="0"/>
                  </a:lnTo>
                  <a:lnTo>
                    <a:pt x="2050" y="0"/>
                  </a:lnTo>
                  <a:lnTo>
                    <a:pt x="2052" y="0"/>
                  </a:lnTo>
                  <a:lnTo>
                    <a:pt x="2055" y="3"/>
                  </a:lnTo>
                  <a:lnTo>
                    <a:pt x="2055" y="5"/>
                  </a:lnTo>
                  <a:lnTo>
                    <a:pt x="2055" y="9"/>
                  </a:lnTo>
                  <a:lnTo>
                    <a:pt x="2055" y="11"/>
                  </a:lnTo>
                  <a:lnTo>
                    <a:pt x="2052" y="14"/>
                  </a:lnTo>
                  <a:lnTo>
                    <a:pt x="2050" y="15"/>
                  </a:lnTo>
                  <a:close/>
                  <a:moveTo>
                    <a:pt x="2080" y="15"/>
                  </a:moveTo>
                  <a:lnTo>
                    <a:pt x="2076" y="15"/>
                  </a:lnTo>
                  <a:lnTo>
                    <a:pt x="2074" y="14"/>
                  </a:lnTo>
                  <a:lnTo>
                    <a:pt x="2071" y="11"/>
                  </a:lnTo>
                  <a:lnTo>
                    <a:pt x="2070" y="9"/>
                  </a:lnTo>
                  <a:lnTo>
                    <a:pt x="2070" y="5"/>
                  </a:lnTo>
                  <a:lnTo>
                    <a:pt x="2071" y="3"/>
                  </a:lnTo>
                  <a:lnTo>
                    <a:pt x="2074" y="0"/>
                  </a:lnTo>
                  <a:lnTo>
                    <a:pt x="2076" y="0"/>
                  </a:lnTo>
                  <a:lnTo>
                    <a:pt x="2080" y="0"/>
                  </a:lnTo>
                  <a:lnTo>
                    <a:pt x="2082" y="0"/>
                  </a:lnTo>
                  <a:lnTo>
                    <a:pt x="2085" y="3"/>
                  </a:lnTo>
                  <a:lnTo>
                    <a:pt x="2085" y="5"/>
                  </a:lnTo>
                  <a:lnTo>
                    <a:pt x="2085" y="9"/>
                  </a:lnTo>
                  <a:lnTo>
                    <a:pt x="2085" y="11"/>
                  </a:lnTo>
                  <a:lnTo>
                    <a:pt x="2082" y="14"/>
                  </a:lnTo>
                  <a:lnTo>
                    <a:pt x="2080" y="15"/>
                  </a:lnTo>
                  <a:close/>
                  <a:moveTo>
                    <a:pt x="2110" y="15"/>
                  </a:moveTo>
                  <a:lnTo>
                    <a:pt x="2106" y="15"/>
                  </a:lnTo>
                  <a:lnTo>
                    <a:pt x="2104" y="14"/>
                  </a:lnTo>
                  <a:lnTo>
                    <a:pt x="2101" y="11"/>
                  </a:lnTo>
                  <a:lnTo>
                    <a:pt x="2100" y="9"/>
                  </a:lnTo>
                  <a:lnTo>
                    <a:pt x="2100" y="5"/>
                  </a:lnTo>
                  <a:lnTo>
                    <a:pt x="2101" y="3"/>
                  </a:lnTo>
                  <a:lnTo>
                    <a:pt x="2104" y="0"/>
                  </a:lnTo>
                  <a:lnTo>
                    <a:pt x="2106" y="0"/>
                  </a:lnTo>
                  <a:lnTo>
                    <a:pt x="2110" y="0"/>
                  </a:lnTo>
                  <a:lnTo>
                    <a:pt x="2112" y="0"/>
                  </a:lnTo>
                  <a:lnTo>
                    <a:pt x="2115" y="3"/>
                  </a:lnTo>
                  <a:lnTo>
                    <a:pt x="2115" y="5"/>
                  </a:lnTo>
                  <a:lnTo>
                    <a:pt x="2115" y="9"/>
                  </a:lnTo>
                  <a:lnTo>
                    <a:pt x="2115" y="11"/>
                  </a:lnTo>
                  <a:lnTo>
                    <a:pt x="2112" y="14"/>
                  </a:lnTo>
                  <a:lnTo>
                    <a:pt x="2110" y="15"/>
                  </a:lnTo>
                  <a:close/>
                  <a:moveTo>
                    <a:pt x="2140" y="15"/>
                  </a:moveTo>
                  <a:lnTo>
                    <a:pt x="2136" y="15"/>
                  </a:lnTo>
                  <a:lnTo>
                    <a:pt x="2134" y="14"/>
                  </a:lnTo>
                  <a:lnTo>
                    <a:pt x="2131" y="11"/>
                  </a:lnTo>
                  <a:lnTo>
                    <a:pt x="2130" y="9"/>
                  </a:lnTo>
                  <a:lnTo>
                    <a:pt x="2130" y="5"/>
                  </a:lnTo>
                  <a:lnTo>
                    <a:pt x="2131" y="3"/>
                  </a:lnTo>
                  <a:lnTo>
                    <a:pt x="2134" y="0"/>
                  </a:lnTo>
                  <a:lnTo>
                    <a:pt x="2136" y="0"/>
                  </a:lnTo>
                  <a:lnTo>
                    <a:pt x="2140" y="0"/>
                  </a:lnTo>
                  <a:lnTo>
                    <a:pt x="2142" y="0"/>
                  </a:lnTo>
                  <a:lnTo>
                    <a:pt x="2145" y="3"/>
                  </a:lnTo>
                  <a:lnTo>
                    <a:pt x="2145" y="5"/>
                  </a:lnTo>
                  <a:lnTo>
                    <a:pt x="2145" y="9"/>
                  </a:lnTo>
                  <a:lnTo>
                    <a:pt x="2145" y="11"/>
                  </a:lnTo>
                  <a:lnTo>
                    <a:pt x="2142" y="14"/>
                  </a:lnTo>
                  <a:lnTo>
                    <a:pt x="2140" y="15"/>
                  </a:lnTo>
                  <a:close/>
                  <a:moveTo>
                    <a:pt x="2170" y="15"/>
                  </a:moveTo>
                  <a:lnTo>
                    <a:pt x="2166" y="15"/>
                  </a:lnTo>
                  <a:lnTo>
                    <a:pt x="2164" y="14"/>
                  </a:lnTo>
                  <a:lnTo>
                    <a:pt x="2161" y="11"/>
                  </a:lnTo>
                  <a:lnTo>
                    <a:pt x="2160" y="9"/>
                  </a:lnTo>
                  <a:lnTo>
                    <a:pt x="2160" y="5"/>
                  </a:lnTo>
                  <a:lnTo>
                    <a:pt x="2161" y="3"/>
                  </a:lnTo>
                  <a:lnTo>
                    <a:pt x="2164" y="0"/>
                  </a:lnTo>
                  <a:lnTo>
                    <a:pt x="2166" y="0"/>
                  </a:lnTo>
                  <a:lnTo>
                    <a:pt x="2170" y="0"/>
                  </a:lnTo>
                  <a:lnTo>
                    <a:pt x="2172" y="0"/>
                  </a:lnTo>
                  <a:lnTo>
                    <a:pt x="2175" y="3"/>
                  </a:lnTo>
                  <a:lnTo>
                    <a:pt x="2175" y="5"/>
                  </a:lnTo>
                  <a:lnTo>
                    <a:pt x="2175" y="9"/>
                  </a:lnTo>
                  <a:lnTo>
                    <a:pt x="2175" y="11"/>
                  </a:lnTo>
                  <a:lnTo>
                    <a:pt x="2172" y="14"/>
                  </a:lnTo>
                  <a:lnTo>
                    <a:pt x="2170" y="15"/>
                  </a:lnTo>
                  <a:close/>
                  <a:moveTo>
                    <a:pt x="2200" y="15"/>
                  </a:moveTo>
                  <a:lnTo>
                    <a:pt x="2196" y="15"/>
                  </a:lnTo>
                  <a:lnTo>
                    <a:pt x="2194" y="14"/>
                  </a:lnTo>
                  <a:lnTo>
                    <a:pt x="2191" y="11"/>
                  </a:lnTo>
                  <a:lnTo>
                    <a:pt x="2190" y="9"/>
                  </a:lnTo>
                  <a:lnTo>
                    <a:pt x="2190" y="5"/>
                  </a:lnTo>
                  <a:lnTo>
                    <a:pt x="2191" y="3"/>
                  </a:lnTo>
                  <a:lnTo>
                    <a:pt x="2194" y="0"/>
                  </a:lnTo>
                  <a:lnTo>
                    <a:pt x="2196" y="0"/>
                  </a:lnTo>
                  <a:lnTo>
                    <a:pt x="2200" y="0"/>
                  </a:lnTo>
                  <a:lnTo>
                    <a:pt x="2202" y="0"/>
                  </a:lnTo>
                  <a:lnTo>
                    <a:pt x="2205" y="3"/>
                  </a:lnTo>
                  <a:lnTo>
                    <a:pt x="2205" y="5"/>
                  </a:lnTo>
                  <a:lnTo>
                    <a:pt x="2205" y="9"/>
                  </a:lnTo>
                  <a:lnTo>
                    <a:pt x="2205" y="11"/>
                  </a:lnTo>
                  <a:lnTo>
                    <a:pt x="2202" y="14"/>
                  </a:lnTo>
                  <a:lnTo>
                    <a:pt x="2200" y="15"/>
                  </a:lnTo>
                  <a:close/>
                  <a:moveTo>
                    <a:pt x="2230" y="15"/>
                  </a:moveTo>
                  <a:lnTo>
                    <a:pt x="2226" y="15"/>
                  </a:lnTo>
                  <a:lnTo>
                    <a:pt x="2224" y="14"/>
                  </a:lnTo>
                  <a:lnTo>
                    <a:pt x="2221" y="11"/>
                  </a:lnTo>
                  <a:lnTo>
                    <a:pt x="2220" y="9"/>
                  </a:lnTo>
                  <a:lnTo>
                    <a:pt x="2220" y="5"/>
                  </a:lnTo>
                  <a:lnTo>
                    <a:pt x="2221" y="3"/>
                  </a:lnTo>
                  <a:lnTo>
                    <a:pt x="2224" y="0"/>
                  </a:lnTo>
                  <a:lnTo>
                    <a:pt x="2226" y="0"/>
                  </a:lnTo>
                  <a:lnTo>
                    <a:pt x="2230" y="0"/>
                  </a:lnTo>
                  <a:lnTo>
                    <a:pt x="2232" y="0"/>
                  </a:lnTo>
                  <a:lnTo>
                    <a:pt x="2235" y="3"/>
                  </a:lnTo>
                  <a:lnTo>
                    <a:pt x="2235" y="5"/>
                  </a:lnTo>
                  <a:lnTo>
                    <a:pt x="2235" y="9"/>
                  </a:lnTo>
                  <a:lnTo>
                    <a:pt x="2235" y="11"/>
                  </a:lnTo>
                  <a:lnTo>
                    <a:pt x="2232" y="14"/>
                  </a:lnTo>
                  <a:lnTo>
                    <a:pt x="2230" y="15"/>
                  </a:lnTo>
                  <a:close/>
                  <a:moveTo>
                    <a:pt x="2260" y="15"/>
                  </a:moveTo>
                  <a:lnTo>
                    <a:pt x="2256" y="15"/>
                  </a:lnTo>
                  <a:lnTo>
                    <a:pt x="2254" y="14"/>
                  </a:lnTo>
                  <a:lnTo>
                    <a:pt x="2251" y="11"/>
                  </a:lnTo>
                  <a:lnTo>
                    <a:pt x="2250" y="9"/>
                  </a:lnTo>
                  <a:lnTo>
                    <a:pt x="2250" y="5"/>
                  </a:lnTo>
                  <a:lnTo>
                    <a:pt x="2251" y="3"/>
                  </a:lnTo>
                  <a:lnTo>
                    <a:pt x="2254" y="0"/>
                  </a:lnTo>
                  <a:lnTo>
                    <a:pt x="2256" y="0"/>
                  </a:lnTo>
                  <a:lnTo>
                    <a:pt x="2260" y="0"/>
                  </a:lnTo>
                  <a:lnTo>
                    <a:pt x="2262" y="0"/>
                  </a:lnTo>
                  <a:lnTo>
                    <a:pt x="2265" y="3"/>
                  </a:lnTo>
                  <a:lnTo>
                    <a:pt x="2265" y="5"/>
                  </a:lnTo>
                  <a:lnTo>
                    <a:pt x="2265" y="9"/>
                  </a:lnTo>
                  <a:lnTo>
                    <a:pt x="2265" y="11"/>
                  </a:lnTo>
                  <a:lnTo>
                    <a:pt x="2262" y="14"/>
                  </a:lnTo>
                  <a:lnTo>
                    <a:pt x="2260" y="15"/>
                  </a:lnTo>
                  <a:close/>
                  <a:moveTo>
                    <a:pt x="2290" y="15"/>
                  </a:moveTo>
                  <a:lnTo>
                    <a:pt x="2286" y="15"/>
                  </a:lnTo>
                  <a:lnTo>
                    <a:pt x="2284" y="14"/>
                  </a:lnTo>
                  <a:lnTo>
                    <a:pt x="2281" y="11"/>
                  </a:lnTo>
                  <a:lnTo>
                    <a:pt x="2280" y="9"/>
                  </a:lnTo>
                  <a:lnTo>
                    <a:pt x="2280" y="5"/>
                  </a:lnTo>
                  <a:lnTo>
                    <a:pt x="2281" y="3"/>
                  </a:lnTo>
                  <a:lnTo>
                    <a:pt x="2284" y="0"/>
                  </a:lnTo>
                  <a:lnTo>
                    <a:pt x="2286" y="0"/>
                  </a:lnTo>
                  <a:lnTo>
                    <a:pt x="2290" y="0"/>
                  </a:lnTo>
                  <a:lnTo>
                    <a:pt x="2292" y="0"/>
                  </a:lnTo>
                  <a:lnTo>
                    <a:pt x="2295" y="3"/>
                  </a:lnTo>
                  <a:lnTo>
                    <a:pt x="2295" y="5"/>
                  </a:lnTo>
                  <a:lnTo>
                    <a:pt x="2295" y="9"/>
                  </a:lnTo>
                  <a:lnTo>
                    <a:pt x="2295" y="11"/>
                  </a:lnTo>
                  <a:lnTo>
                    <a:pt x="2292" y="14"/>
                  </a:lnTo>
                  <a:lnTo>
                    <a:pt x="2290" y="15"/>
                  </a:lnTo>
                  <a:close/>
                  <a:moveTo>
                    <a:pt x="2320" y="15"/>
                  </a:moveTo>
                  <a:lnTo>
                    <a:pt x="2316" y="15"/>
                  </a:lnTo>
                  <a:lnTo>
                    <a:pt x="2314" y="14"/>
                  </a:lnTo>
                  <a:lnTo>
                    <a:pt x="2311" y="11"/>
                  </a:lnTo>
                  <a:lnTo>
                    <a:pt x="2310" y="9"/>
                  </a:lnTo>
                  <a:lnTo>
                    <a:pt x="2310" y="5"/>
                  </a:lnTo>
                  <a:lnTo>
                    <a:pt x="2311" y="3"/>
                  </a:lnTo>
                  <a:lnTo>
                    <a:pt x="2314" y="0"/>
                  </a:lnTo>
                  <a:lnTo>
                    <a:pt x="2316" y="0"/>
                  </a:lnTo>
                  <a:lnTo>
                    <a:pt x="2320" y="0"/>
                  </a:lnTo>
                  <a:lnTo>
                    <a:pt x="2322" y="0"/>
                  </a:lnTo>
                  <a:lnTo>
                    <a:pt x="2325" y="3"/>
                  </a:lnTo>
                  <a:lnTo>
                    <a:pt x="2325" y="5"/>
                  </a:lnTo>
                  <a:lnTo>
                    <a:pt x="2325" y="9"/>
                  </a:lnTo>
                  <a:lnTo>
                    <a:pt x="2325" y="11"/>
                  </a:lnTo>
                  <a:lnTo>
                    <a:pt x="2322" y="14"/>
                  </a:lnTo>
                  <a:lnTo>
                    <a:pt x="2320" y="15"/>
                  </a:lnTo>
                  <a:close/>
                  <a:moveTo>
                    <a:pt x="2350" y="15"/>
                  </a:moveTo>
                  <a:lnTo>
                    <a:pt x="2346" y="15"/>
                  </a:lnTo>
                  <a:lnTo>
                    <a:pt x="2344" y="14"/>
                  </a:lnTo>
                  <a:lnTo>
                    <a:pt x="2341" y="11"/>
                  </a:lnTo>
                  <a:lnTo>
                    <a:pt x="2340" y="9"/>
                  </a:lnTo>
                  <a:lnTo>
                    <a:pt x="2340" y="5"/>
                  </a:lnTo>
                  <a:lnTo>
                    <a:pt x="2341" y="3"/>
                  </a:lnTo>
                  <a:lnTo>
                    <a:pt x="2344" y="0"/>
                  </a:lnTo>
                  <a:lnTo>
                    <a:pt x="2346" y="0"/>
                  </a:lnTo>
                  <a:lnTo>
                    <a:pt x="2350" y="0"/>
                  </a:lnTo>
                  <a:lnTo>
                    <a:pt x="2352" y="0"/>
                  </a:lnTo>
                  <a:lnTo>
                    <a:pt x="2355" y="3"/>
                  </a:lnTo>
                  <a:lnTo>
                    <a:pt x="2355" y="5"/>
                  </a:lnTo>
                  <a:lnTo>
                    <a:pt x="2355" y="9"/>
                  </a:lnTo>
                  <a:lnTo>
                    <a:pt x="2355" y="11"/>
                  </a:lnTo>
                  <a:lnTo>
                    <a:pt x="2352" y="14"/>
                  </a:lnTo>
                  <a:lnTo>
                    <a:pt x="2350" y="15"/>
                  </a:lnTo>
                  <a:close/>
                  <a:moveTo>
                    <a:pt x="2380" y="15"/>
                  </a:moveTo>
                  <a:lnTo>
                    <a:pt x="2376" y="15"/>
                  </a:lnTo>
                  <a:lnTo>
                    <a:pt x="2374" y="14"/>
                  </a:lnTo>
                  <a:lnTo>
                    <a:pt x="2371" y="11"/>
                  </a:lnTo>
                  <a:lnTo>
                    <a:pt x="2370" y="9"/>
                  </a:lnTo>
                  <a:lnTo>
                    <a:pt x="2370" y="5"/>
                  </a:lnTo>
                  <a:lnTo>
                    <a:pt x="2371" y="3"/>
                  </a:lnTo>
                  <a:lnTo>
                    <a:pt x="2374" y="0"/>
                  </a:lnTo>
                  <a:lnTo>
                    <a:pt x="2376" y="0"/>
                  </a:lnTo>
                  <a:lnTo>
                    <a:pt x="2380" y="0"/>
                  </a:lnTo>
                  <a:lnTo>
                    <a:pt x="2382" y="0"/>
                  </a:lnTo>
                  <a:lnTo>
                    <a:pt x="2385" y="3"/>
                  </a:lnTo>
                  <a:lnTo>
                    <a:pt x="2385" y="5"/>
                  </a:lnTo>
                  <a:lnTo>
                    <a:pt x="2385" y="9"/>
                  </a:lnTo>
                  <a:lnTo>
                    <a:pt x="2385" y="11"/>
                  </a:lnTo>
                  <a:lnTo>
                    <a:pt x="2382" y="14"/>
                  </a:lnTo>
                  <a:lnTo>
                    <a:pt x="2380" y="15"/>
                  </a:lnTo>
                  <a:close/>
                  <a:moveTo>
                    <a:pt x="2410" y="15"/>
                  </a:moveTo>
                  <a:lnTo>
                    <a:pt x="2406" y="15"/>
                  </a:lnTo>
                  <a:lnTo>
                    <a:pt x="2404" y="14"/>
                  </a:lnTo>
                  <a:lnTo>
                    <a:pt x="2401" y="11"/>
                  </a:lnTo>
                  <a:lnTo>
                    <a:pt x="2400" y="9"/>
                  </a:lnTo>
                  <a:lnTo>
                    <a:pt x="2400" y="5"/>
                  </a:lnTo>
                  <a:lnTo>
                    <a:pt x="2401" y="3"/>
                  </a:lnTo>
                  <a:lnTo>
                    <a:pt x="2404" y="0"/>
                  </a:lnTo>
                  <a:lnTo>
                    <a:pt x="2406" y="0"/>
                  </a:lnTo>
                  <a:lnTo>
                    <a:pt x="2410" y="0"/>
                  </a:lnTo>
                  <a:lnTo>
                    <a:pt x="2412" y="0"/>
                  </a:lnTo>
                  <a:lnTo>
                    <a:pt x="2415" y="3"/>
                  </a:lnTo>
                  <a:lnTo>
                    <a:pt x="2415" y="5"/>
                  </a:lnTo>
                  <a:lnTo>
                    <a:pt x="2415" y="9"/>
                  </a:lnTo>
                  <a:lnTo>
                    <a:pt x="2415" y="11"/>
                  </a:lnTo>
                  <a:lnTo>
                    <a:pt x="2412" y="14"/>
                  </a:lnTo>
                  <a:lnTo>
                    <a:pt x="2410" y="15"/>
                  </a:lnTo>
                  <a:close/>
                  <a:moveTo>
                    <a:pt x="2440" y="15"/>
                  </a:moveTo>
                  <a:lnTo>
                    <a:pt x="2436" y="15"/>
                  </a:lnTo>
                  <a:lnTo>
                    <a:pt x="2434" y="14"/>
                  </a:lnTo>
                  <a:lnTo>
                    <a:pt x="2431" y="11"/>
                  </a:lnTo>
                  <a:lnTo>
                    <a:pt x="2430" y="9"/>
                  </a:lnTo>
                  <a:lnTo>
                    <a:pt x="2430" y="5"/>
                  </a:lnTo>
                  <a:lnTo>
                    <a:pt x="2431" y="3"/>
                  </a:lnTo>
                  <a:lnTo>
                    <a:pt x="2434" y="0"/>
                  </a:lnTo>
                  <a:lnTo>
                    <a:pt x="2436" y="0"/>
                  </a:lnTo>
                  <a:lnTo>
                    <a:pt x="2440" y="0"/>
                  </a:lnTo>
                  <a:lnTo>
                    <a:pt x="2442" y="0"/>
                  </a:lnTo>
                  <a:lnTo>
                    <a:pt x="2445" y="3"/>
                  </a:lnTo>
                  <a:lnTo>
                    <a:pt x="2445" y="5"/>
                  </a:lnTo>
                  <a:lnTo>
                    <a:pt x="2445" y="9"/>
                  </a:lnTo>
                  <a:lnTo>
                    <a:pt x="2445" y="11"/>
                  </a:lnTo>
                  <a:lnTo>
                    <a:pt x="2442" y="14"/>
                  </a:lnTo>
                  <a:lnTo>
                    <a:pt x="2440" y="15"/>
                  </a:lnTo>
                  <a:close/>
                  <a:moveTo>
                    <a:pt x="2470" y="15"/>
                  </a:moveTo>
                  <a:lnTo>
                    <a:pt x="2466" y="15"/>
                  </a:lnTo>
                  <a:lnTo>
                    <a:pt x="2464" y="14"/>
                  </a:lnTo>
                  <a:lnTo>
                    <a:pt x="2461" y="11"/>
                  </a:lnTo>
                  <a:lnTo>
                    <a:pt x="2460" y="9"/>
                  </a:lnTo>
                  <a:lnTo>
                    <a:pt x="2460" y="5"/>
                  </a:lnTo>
                  <a:lnTo>
                    <a:pt x="2461" y="3"/>
                  </a:lnTo>
                  <a:lnTo>
                    <a:pt x="2464" y="0"/>
                  </a:lnTo>
                  <a:lnTo>
                    <a:pt x="2466" y="0"/>
                  </a:lnTo>
                  <a:lnTo>
                    <a:pt x="2470" y="0"/>
                  </a:lnTo>
                  <a:lnTo>
                    <a:pt x="2472" y="0"/>
                  </a:lnTo>
                  <a:lnTo>
                    <a:pt x="2475" y="3"/>
                  </a:lnTo>
                  <a:lnTo>
                    <a:pt x="2475" y="5"/>
                  </a:lnTo>
                  <a:lnTo>
                    <a:pt x="2475" y="9"/>
                  </a:lnTo>
                  <a:lnTo>
                    <a:pt x="2475" y="11"/>
                  </a:lnTo>
                  <a:lnTo>
                    <a:pt x="2472" y="14"/>
                  </a:lnTo>
                  <a:lnTo>
                    <a:pt x="2470" y="15"/>
                  </a:lnTo>
                  <a:close/>
                  <a:moveTo>
                    <a:pt x="2500" y="15"/>
                  </a:moveTo>
                  <a:lnTo>
                    <a:pt x="2496" y="15"/>
                  </a:lnTo>
                  <a:lnTo>
                    <a:pt x="2494" y="14"/>
                  </a:lnTo>
                  <a:lnTo>
                    <a:pt x="2491" y="11"/>
                  </a:lnTo>
                  <a:lnTo>
                    <a:pt x="2490" y="9"/>
                  </a:lnTo>
                  <a:lnTo>
                    <a:pt x="2490" y="5"/>
                  </a:lnTo>
                  <a:lnTo>
                    <a:pt x="2491" y="3"/>
                  </a:lnTo>
                  <a:lnTo>
                    <a:pt x="2494" y="0"/>
                  </a:lnTo>
                  <a:lnTo>
                    <a:pt x="2496" y="0"/>
                  </a:lnTo>
                  <a:lnTo>
                    <a:pt x="2500" y="0"/>
                  </a:lnTo>
                  <a:lnTo>
                    <a:pt x="2502" y="0"/>
                  </a:lnTo>
                  <a:lnTo>
                    <a:pt x="2505" y="3"/>
                  </a:lnTo>
                  <a:lnTo>
                    <a:pt x="2505" y="5"/>
                  </a:lnTo>
                  <a:lnTo>
                    <a:pt x="2505" y="9"/>
                  </a:lnTo>
                  <a:lnTo>
                    <a:pt x="2505" y="11"/>
                  </a:lnTo>
                  <a:lnTo>
                    <a:pt x="2502" y="14"/>
                  </a:lnTo>
                  <a:lnTo>
                    <a:pt x="2500" y="15"/>
                  </a:lnTo>
                  <a:close/>
                  <a:moveTo>
                    <a:pt x="2530" y="15"/>
                  </a:moveTo>
                  <a:lnTo>
                    <a:pt x="2526" y="15"/>
                  </a:lnTo>
                  <a:lnTo>
                    <a:pt x="2524" y="14"/>
                  </a:lnTo>
                  <a:lnTo>
                    <a:pt x="2521" y="11"/>
                  </a:lnTo>
                  <a:lnTo>
                    <a:pt x="2520" y="9"/>
                  </a:lnTo>
                  <a:lnTo>
                    <a:pt x="2520" y="5"/>
                  </a:lnTo>
                  <a:lnTo>
                    <a:pt x="2521" y="3"/>
                  </a:lnTo>
                  <a:lnTo>
                    <a:pt x="2524" y="0"/>
                  </a:lnTo>
                  <a:lnTo>
                    <a:pt x="2526" y="0"/>
                  </a:lnTo>
                  <a:lnTo>
                    <a:pt x="2530" y="0"/>
                  </a:lnTo>
                  <a:lnTo>
                    <a:pt x="2532" y="0"/>
                  </a:lnTo>
                  <a:lnTo>
                    <a:pt x="2535" y="3"/>
                  </a:lnTo>
                  <a:lnTo>
                    <a:pt x="2535" y="5"/>
                  </a:lnTo>
                  <a:lnTo>
                    <a:pt x="2535" y="9"/>
                  </a:lnTo>
                  <a:lnTo>
                    <a:pt x="2535" y="11"/>
                  </a:lnTo>
                  <a:lnTo>
                    <a:pt x="2532" y="14"/>
                  </a:lnTo>
                  <a:lnTo>
                    <a:pt x="2530" y="15"/>
                  </a:lnTo>
                  <a:close/>
                  <a:moveTo>
                    <a:pt x="2560" y="15"/>
                  </a:moveTo>
                  <a:lnTo>
                    <a:pt x="2556" y="15"/>
                  </a:lnTo>
                  <a:lnTo>
                    <a:pt x="2554" y="14"/>
                  </a:lnTo>
                  <a:lnTo>
                    <a:pt x="2551" y="11"/>
                  </a:lnTo>
                  <a:lnTo>
                    <a:pt x="2550" y="9"/>
                  </a:lnTo>
                  <a:lnTo>
                    <a:pt x="2550" y="5"/>
                  </a:lnTo>
                  <a:lnTo>
                    <a:pt x="2551" y="3"/>
                  </a:lnTo>
                  <a:lnTo>
                    <a:pt x="2554" y="0"/>
                  </a:lnTo>
                  <a:lnTo>
                    <a:pt x="2556" y="0"/>
                  </a:lnTo>
                  <a:lnTo>
                    <a:pt x="2560" y="0"/>
                  </a:lnTo>
                  <a:lnTo>
                    <a:pt x="2562" y="0"/>
                  </a:lnTo>
                  <a:lnTo>
                    <a:pt x="2565" y="3"/>
                  </a:lnTo>
                  <a:lnTo>
                    <a:pt x="2565" y="5"/>
                  </a:lnTo>
                  <a:lnTo>
                    <a:pt x="2565" y="9"/>
                  </a:lnTo>
                  <a:lnTo>
                    <a:pt x="2565" y="11"/>
                  </a:lnTo>
                  <a:lnTo>
                    <a:pt x="2562" y="14"/>
                  </a:lnTo>
                  <a:lnTo>
                    <a:pt x="2560" y="15"/>
                  </a:lnTo>
                  <a:close/>
                  <a:moveTo>
                    <a:pt x="2590" y="15"/>
                  </a:moveTo>
                  <a:lnTo>
                    <a:pt x="2586" y="15"/>
                  </a:lnTo>
                  <a:lnTo>
                    <a:pt x="2584" y="14"/>
                  </a:lnTo>
                  <a:lnTo>
                    <a:pt x="2581" y="11"/>
                  </a:lnTo>
                  <a:lnTo>
                    <a:pt x="2580" y="9"/>
                  </a:lnTo>
                  <a:lnTo>
                    <a:pt x="2580" y="5"/>
                  </a:lnTo>
                  <a:lnTo>
                    <a:pt x="2581" y="3"/>
                  </a:lnTo>
                  <a:lnTo>
                    <a:pt x="2584" y="0"/>
                  </a:lnTo>
                  <a:lnTo>
                    <a:pt x="2586" y="0"/>
                  </a:lnTo>
                  <a:lnTo>
                    <a:pt x="2590" y="0"/>
                  </a:lnTo>
                  <a:lnTo>
                    <a:pt x="2592" y="0"/>
                  </a:lnTo>
                  <a:lnTo>
                    <a:pt x="2595" y="3"/>
                  </a:lnTo>
                  <a:lnTo>
                    <a:pt x="2595" y="5"/>
                  </a:lnTo>
                  <a:lnTo>
                    <a:pt x="2595" y="9"/>
                  </a:lnTo>
                  <a:lnTo>
                    <a:pt x="2595" y="11"/>
                  </a:lnTo>
                  <a:lnTo>
                    <a:pt x="2592" y="14"/>
                  </a:lnTo>
                  <a:lnTo>
                    <a:pt x="2590" y="15"/>
                  </a:lnTo>
                  <a:close/>
                  <a:moveTo>
                    <a:pt x="2620" y="15"/>
                  </a:moveTo>
                  <a:lnTo>
                    <a:pt x="2616" y="15"/>
                  </a:lnTo>
                  <a:lnTo>
                    <a:pt x="2614" y="14"/>
                  </a:lnTo>
                  <a:lnTo>
                    <a:pt x="2611" y="11"/>
                  </a:lnTo>
                  <a:lnTo>
                    <a:pt x="2610" y="9"/>
                  </a:lnTo>
                  <a:lnTo>
                    <a:pt x="2610" y="5"/>
                  </a:lnTo>
                  <a:lnTo>
                    <a:pt x="2611" y="3"/>
                  </a:lnTo>
                  <a:lnTo>
                    <a:pt x="2614" y="0"/>
                  </a:lnTo>
                  <a:lnTo>
                    <a:pt x="2616" y="0"/>
                  </a:lnTo>
                  <a:lnTo>
                    <a:pt x="2620" y="0"/>
                  </a:lnTo>
                  <a:lnTo>
                    <a:pt x="2622" y="0"/>
                  </a:lnTo>
                  <a:lnTo>
                    <a:pt x="2625" y="3"/>
                  </a:lnTo>
                  <a:lnTo>
                    <a:pt x="2625" y="5"/>
                  </a:lnTo>
                  <a:lnTo>
                    <a:pt x="2625" y="9"/>
                  </a:lnTo>
                  <a:lnTo>
                    <a:pt x="2625" y="11"/>
                  </a:lnTo>
                  <a:lnTo>
                    <a:pt x="2622" y="14"/>
                  </a:lnTo>
                  <a:lnTo>
                    <a:pt x="2620" y="15"/>
                  </a:lnTo>
                  <a:close/>
                  <a:moveTo>
                    <a:pt x="2650" y="15"/>
                  </a:moveTo>
                  <a:lnTo>
                    <a:pt x="2646" y="15"/>
                  </a:lnTo>
                  <a:lnTo>
                    <a:pt x="2644" y="14"/>
                  </a:lnTo>
                  <a:lnTo>
                    <a:pt x="2641" y="11"/>
                  </a:lnTo>
                  <a:lnTo>
                    <a:pt x="2640" y="9"/>
                  </a:lnTo>
                  <a:lnTo>
                    <a:pt x="2640" y="5"/>
                  </a:lnTo>
                  <a:lnTo>
                    <a:pt x="2641" y="3"/>
                  </a:lnTo>
                  <a:lnTo>
                    <a:pt x="2644" y="0"/>
                  </a:lnTo>
                  <a:lnTo>
                    <a:pt x="2646" y="0"/>
                  </a:lnTo>
                  <a:lnTo>
                    <a:pt x="2650" y="0"/>
                  </a:lnTo>
                  <a:lnTo>
                    <a:pt x="2652" y="0"/>
                  </a:lnTo>
                  <a:lnTo>
                    <a:pt x="2655" y="3"/>
                  </a:lnTo>
                  <a:lnTo>
                    <a:pt x="2655" y="5"/>
                  </a:lnTo>
                  <a:lnTo>
                    <a:pt x="2655" y="9"/>
                  </a:lnTo>
                  <a:lnTo>
                    <a:pt x="2655" y="11"/>
                  </a:lnTo>
                  <a:lnTo>
                    <a:pt x="2652" y="14"/>
                  </a:lnTo>
                  <a:lnTo>
                    <a:pt x="2650" y="15"/>
                  </a:lnTo>
                  <a:close/>
                  <a:moveTo>
                    <a:pt x="2680" y="15"/>
                  </a:moveTo>
                  <a:lnTo>
                    <a:pt x="2676" y="15"/>
                  </a:lnTo>
                  <a:lnTo>
                    <a:pt x="2674" y="14"/>
                  </a:lnTo>
                  <a:lnTo>
                    <a:pt x="2671" y="11"/>
                  </a:lnTo>
                  <a:lnTo>
                    <a:pt x="2671" y="9"/>
                  </a:lnTo>
                  <a:lnTo>
                    <a:pt x="2671" y="5"/>
                  </a:lnTo>
                  <a:lnTo>
                    <a:pt x="2671" y="3"/>
                  </a:lnTo>
                  <a:lnTo>
                    <a:pt x="2674" y="0"/>
                  </a:lnTo>
                  <a:lnTo>
                    <a:pt x="2676" y="0"/>
                  </a:lnTo>
                  <a:lnTo>
                    <a:pt x="2680" y="0"/>
                  </a:lnTo>
                  <a:lnTo>
                    <a:pt x="2682" y="0"/>
                  </a:lnTo>
                  <a:lnTo>
                    <a:pt x="2685" y="3"/>
                  </a:lnTo>
                  <a:lnTo>
                    <a:pt x="2686" y="5"/>
                  </a:lnTo>
                  <a:lnTo>
                    <a:pt x="2686" y="9"/>
                  </a:lnTo>
                  <a:lnTo>
                    <a:pt x="2685" y="11"/>
                  </a:lnTo>
                  <a:lnTo>
                    <a:pt x="2682" y="14"/>
                  </a:lnTo>
                  <a:lnTo>
                    <a:pt x="2680" y="15"/>
                  </a:lnTo>
                  <a:close/>
                  <a:moveTo>
                    <a:pt x="2710" y="15"/>
                  </a:moveTo>
                  <a:lnTo>
                    <a:pt x="2706" y="15"/>
                  </a:lnTo>
                  <a:lnTo>
                    <a:pt x="2704" y="14"/>
                  </a:lnTo>
                  <a:lnTo>
                    <a:pt x="2701" y="11"/>
                  </a:lnTo>
                  <a:lnTo>
                    <a:pt x="2701" y="9"/>
                  </a:lnTo>
                  <a:lnTo>
                    <a:pt x="2701" y="5"/>
                  </a:lnTo>
                  <a:lnTo>
                    <a:pt x="2701" y="3"/>
                  </a:lnTo>
                  <a:lnTo>
                    <a:pt x="2704" y="0"/>
                  </a:lnTo>
                  <a:lnTo>
                    <a:pt x="2706" y="0"/>
                  </a:lnTo>
                  <a:lnTo>
                    <a:pt x="2710" y="0"/>
                  </a:lnTo>
                  <a:lnTo>
                    <a:pt x="2712" y="0"/>
                  </a:lnTo>
                  <a:lnTo>
                    <a:pt x="2715" y="3"/>
                  </a:lnTo>
                  <a:lnTo>
                    <a:pt x="2716" y="5"/>
                  </a:lnTo>
                  <a:lnTo>
                    <a:pt x="2716" y="9"/>
                  </a:lnTo>
                  <a:lnTo>
                    <a:pt x="2715" y="11"/>
                  </a:lnTo>
                  <a:lnTo>
                    <a:pt x="2712" y="14"/>
                  </a:lnTo>
                  <a:lnTo>
                    <a:pt x="2710" y="15"/>
                  </a:lnTo>
                  <a:close/>
                  <a:moveTo>
                    <a:pt x="2740" y="15"/>
                  </a:moveTo>
                  <a:lnTo>
                    <a:pt x="2736" y="15"/>
                  </a:lnTo>
                  <a:lnTo>
                    <a:pt x="2734" y="14"/>
                  </a:lnTo>
                  <a:lnTo>
                    <a:pt x="2731" y="11"/>
                  </a:lnTo>
                  <a:lnTo>
                    <a:pt x="2731" y="9"/>
                  </a:lnTo>
                  <a:lnTo>
                    <a:pt x="2731" y="5"/>
                  </a:lnTo>
                  <a:lnTo>
                    <a:pt x="2731" y="3"/>
                  </a:lnTo>
                  <a:lnTo>
                    <a:pt x="2734" y="0"/>
                  </a:lnTo>
                  <a:lnTo>
                    <a:pt x="2736" y="0"/>
                  </a:lnTo>
                  <a:lnTo>
                    <a:pt x="2740" y="0"/>
                  </a:lnTo>
                  <a:lnTo>
                    <a:pt x="2742" y="0"/>
                  </a:lnTo>
                  <a:lnTo>
                    <a:pt x="2745" y="3"/>
                  </a:lnTo>
                  <a:lnTo>
                    <a:pt x="2746" y="5"/>
                  </a:lnTo>
                  <a:lnTo>
                    <a:pt x="2746" y="9"/>
                  </a:lnTo>
                  <a:lnTo>
                    <a:pt x="2745" y="11"/>
                  </a:lnTo>
                  <a:lnTo>
                    <a:pt x="2742" y="14"/>
                  </a:lnTo>
                  <a:lnTo>
                    <a:pt x="2740" y="15"/>
                  </a:lnTo>
                  <a:close/>
                  <a:moveTo>
                    <a:pt x="2770" y="15"/>
                  </a:moveTo>
                  <a:lnTo>
                    <a:pt x="2766" y="15"/>
                  </a:lnTo>
                  <a:lnTo>
                    <a:pt x="2764" y="14"/>
                  </a:lnTo>
                  <a:lnTo>
                    <a:pt x="2761" y="11"/>
                  </a:lnTo>
                  <a:lnTo>
                    <a:pt x="2761" y="9"/>
                  </a:lnTo>
                  <a:lnTo>
                    <a:pt x="2761" y="5"/>
                  </a:lnTo>
                  <a:lnTo>
                    <a:pt x="2761" y="3"/>
                  </a:lnTo>
                  <a:lnTo>
                    <a:pt x="2764" y="0"/>
                  </a:lnTo>
                  <a:lnTo>
                    <a:pt x="2766" y="0"/>
                  </a:lnTo>
                  <a:lnTo>
                    <a:pt x="2770" y="0"/>
                  </a:lnTo>
                  <a:lnTo>
                    <a:pt x="2772" y="0"/>
                  </a:lnTo>
                  <a:lnTo>
                    <a:pt x="2775" y="3"/>
                  </a:lnTo>
                  <a:lnTo>
                    <a:pt x="2776" y="5"/>
                  </a:lnTo>
                  <a:lnTo>
                    <a:pt x="2776" y="9"/>
                  </a:lnTo>
                  <a:lnTo>
                    <a:pt x="2775" y="11"/>
                  </a:lnTo>
                  <a:lnTo>
                    <a:pt x="2772" y="14"/>
                  </a:lnTo>
                  <a:lnTo>
                    <a:pt x="2770" y="15"/>
                  </a:lnTo>
                  <a:close/>
                  <a:moveTo>
                    <a:pt x="2800" y="15"/>
                  </a:moveTo>
                  <a:lnTo>
                    <a:pt x="2796" y="15"/>
                  </a:lnTo>
                  <a:lnTo>
                    <a:pt x="2794" y="14"/>
                  </a:lnTo>
                  <a:lnTo>
                    <a:pt x="2791" y="11"/>
                  </a:lnTo>
                  <a:lnTo>
                    <a:pt x="2791" y="9"/>
                  </a:lnTo>
                  <a:lnTo>
                    <a:pt x="2791" y="5"/>
                  </a:lnTo>
                  <a:lnTo>
                    <a:pt x="2791" y="3"/>
                  </a:lnTo>
                  <a:lnTo>
                    <a:pt x="2794" y="0"/>
                  </a:lnTo>
                  <a:lnTo>
                    <a:pt x="2796" y="0"/>
                  </a:lnTo>
                  <a:lnTo>
                    <a:pt x="2800" y="0"/>
                  </a:lnTo>
                  <a:lnTo>
                    <a:pt x="2802" y="0"/>
                  </a:lnTo>
                  <a:lnTo>
                    <a:pt x="2805" y="3"/>
                  </a:lnTo>
                  <a:lnTo>
                    <a:pt x="2806" y="5"/>
                  </a:lnTo>
                  <a:lnTo>
                    <a:pt x="2806" y="9"/>
                  </a:lnTo>
                  <a:lnTo>
                    <a:pt x="2805" y="11"/>
                  </a:lnTo>
                  <a:lnTo>
                    <a:pt x="2802" y="14"/>
                  </a:lnTo>
                  <a:lnTo>
                    <a:pt x="2800" y="15"/>
                  </a:lnTo>
                  <a:close/>
                  <a:moveTo>
                    <a:pt x="2830" y="15"/>
                  </a:moveTo>
                  <a:lnTo>
                    <a:pt x="2826" y="15"/>
                  </a:lnTo>
                  <a:lnTo>
                    <a:pt x="2824" y="14"/>
                  </a:lnTo>
                  <a:lnTo>
                    <a:pt x="2821" y="11"/>
                  </a:lnTo>
                  <a:lnTo>
                    <a:pt x="2821" y="9"/>
                  </a:lnTo>
                  <a:lnTo>
                    <a:pt x="2821" y="5"/>
                  </a:lnTo>
                  <a:lnTo>
                    <a:pt x="2821" y="3"/>
                  </a:lnTo>
                  <a:lnTo>
                    <a:pt x="2824" y="0"/>
                  </a:lnTo>
                  <a:lnTo>
                    <a:pt x="2826" y="0"/>
                  </a:lnTo>
                  <a:lnTo>
                    <a:pt x="2830" y="0"/>
                  </a:lnTo>
                  <a:lnTo>
                    <a:pt x="2832" y="0"/>
                  </a:lnTo>
                  <a:lnTo>
                    <a:pt x="2835" y="3"/>
                  </a:lnTo>
                  <a:lnTo>
                    <a:pt x="2836" y="5"/>
                  </a:lnTo>
                  <a:lnTo>
                    <a:pt x="2836" y="9"/>
                  </a:lnTo>
                  <a:lnTo>
                    <a:pt x="2835" y="11"/>
                  </a:lnTo>
                  <a:lnTo>
                    <a:pt x="2832" y="14"/>
                  </a:lnTo>
                  <a:lnTo>
                    <a:pt x="2830" y="15"/>
                  </a:lnTo>
                  <a:close/>
                  <a:moveTo>
                    <a:pt x="2860" y="15"/>
                  </a:moveTo>
                  <a:lnTo>
                    <a:pt x="2856" y="15"/>
                  </a:lnTo>
                  <a:lnTo>
                    <a:pt x="2854" y="14"/>
                  </a:lnTo>
                  <a:lnTo>
                    <a:pt x="2851" y="11"/>
                  </a:lnTo>
                  <a:lnTo>
                    <a:pt x="2851" y="9"/>
                  </a:lnTo>
                  <a:lnTo>
                    <a:pt x="2851" y="5"/>
                  </a:lnTo>
                  <a:lnTo>
                    <a:pt x="2851" y="3"/>
                  </a:lnTo>
                  <a:lnTo>
                    <a:pt x="2854" y="0"/>
                  </a:lnTo>
                  <a:lnTo>
                    <a:pt x="2856" y="0"/>
                  </a:lnTo>
                  <a:lnTo>
                    <a:pt x="2860" y="0"/>
                  </a:lnTo>
                  <a:lnTo>
                    <a:pt x="2862" y="0"/>
                  </a:lnTo>
                  <a:lnTo>
                    <a:pt x="2865" y="3"/>
                  </a:lnTo>
                  <a:lnTo>
                    <a:pt x="2866" y="5"/>
                  </a:lnTo>
                  <a:lnTo>
                    <a:pt x="2866" y="9"/>
                  </a:lnTo>
                  <a:lnTo>
                    <a:pt x="2865" y="11"/>
                  </a:lnTo>
                  <a:lnTo>
                    <a:pt x="2862" y="14"/>
                  </a:lnTo>
                  <a:lnTo>
                    <a:pt x="2860" y="15"/>
                  </a:lnTo>
                  <a:close/>
                  <a:moveTo>
                    <a:pt x="2890" y="15"/>
                  </a:moveTo>
                  <a:lnTo>
                    <a:pt x="2886" y="15"/>
                  </a:lnTo>
                  <a:lnTo>
                    <a:pt x="2884" y="14"/>
                  </a:lnTo>
                  <a:lnTo>
                    <a:pt x="2881" y="11"/>
                  </a:lnTo>
                  <a:lnTo>
                    <a:pt x="2881" y="9"/>
                  </a:lnTo>
                  <a:lnTo>
                    <a:pt x="2881" y="5"/>
                  </a:lnTo>
                  <a:lnTo>
                    <a:pt x="2881" y="3"/>
                  </a:lnTo>
                  <a:lnTo>
                    <a:pt x="2884" y="0"/>
                  </a:lnTo>
                  <a:lnTo>
                    <a:pt x="2886" y="0"/>
                  </a:lnTo>
                  <a:lnTo>
                    <a:pt x="2890" y="0"/>
                  </a:lnTo>
                  <a:lnTo>
                    <a:pt x="2892" y="0"/>
                  </a:lnTo>
                  <a:lnTo>
                    <a:pt x="2895" y="3"/>
                  </a:lnTo>
                  <a:lnTo>
                    <a:pt x="2896" y="5"/>
                  </a:lnTo>
                  <a:lnTo>
                    <a:pt x="2896" y="9"/>
                  </a:lnTo>
                  <a:lnTo>
                    <a:pt x="2895" y="11"/>
                  </a:lnTo>
                  <a:lnTo>
                    <a:pt x="2892" y="14"/>
                  </a:lnTo>
                  <a:lnTo>
                    <a:pt x="2890" y="15"/>
                  </a:lnTo>
                  <a:close/>
                  <a:moveTo>
                    <a:pt x="2920" y="15"/>
                  </a:moveTo>
                  <a:lnTo>
                    <a:pt x="2916" y="15"/>
                  </a:lnTo>
                  <a:lnTo>
                    <a:pt x="2914" y="14"/>
                  </a:lnTo>
                  <a:lnTo>
                    <a:pt x="2911" y="11"/>
                  </a:lnTo>
                  <a:lnTo>
                    <a:pt x="2911" y="9"/>
                  </a:lnTo>
                  <a:lnTo>
                    <a:pt x="2911" y="5"/>
                  </a:lnTo>
                  <a:lnTo>
                    <a:pt x="2911" y="3"/>
                  </a:lnTo>
                  <a:lnTo>
                    <a:pt x="2914" y="0"/>
                  </a:lnTo>
                  <a:lnTo>
                    <a:pt x="2916" y="0"/>
                  </a:lnTo>
                  <a:lnTo>
                    <a:pt x="2920" y="0"/>
                  </a:lnTo>
                  <a:lnTo>
                    <a:pt x="2922" y="0"/>
                  </a:lnTo>
                  <a:lnTo>
                    <a:pt x="2925" y="3"/>
                  </a:lnTo>
                  <a:lnTo>
                    <a:pt x="2926" y="5"/>
                  </a:lnTo>
                  <a:lnTo>
                    <a:pt x="2926" y="9"/>
                  </a:lnTo>
                  <a:lnTo>
                    <a:pt x="2925" y="11"/>
                  </a:lnTo>
                  <a:lnTo>
                    <a:pt x="2922" y="14"/>
                  </a:lnTo>
                  <a:lnTo>
                    <a:pt x="2920" y="15"/>
                  </a:lnTo>
                  <a:close/>
                  <a:moveTo>
                    <a:pt x="2950" y="15"/>
                  </a:moveTo>
                  <a:lnTo>
                    <a:pt x="2946" y="15"/>
                  </a:lnTo>
                  <a:lnTo>
                    <a:pt x="2944" y="14"/>
                  </a:lnTo>
                  <a:lnTo>
                    <a:pt x="2941" y="11"/>
                  </a:lnTo>
                  <a:lnTo>
                    <a:pt x="2941" y="9"/>
                  </a:lnTo>
                  <a:lnTo>
                    <a:pt x="2941" y="5"/>
                  </a:lnTo>
                  <a:lnTo>
                    <a:pt x="2941" y="3"/>
                  </a:lnTo>
                  <a:lnTo>
                    <a:pt x="2944" y="0"/>
                  </a:lnTo>
                  <a:lnTo>
                    <a:pt x="2946" y="0"/>
                  </a:lnTo>
                  <a:lnTo>
                    <a:pt x="2950" y="0"/>
                  </a:lnTo>
                  <a:lnTo>
                    <a:pt x="2952" y="0"/>
                  </a:lnTo>
                  <a:lnTo>
                    <a:pt x="2955" y="3"/>
                  </a:lnTo>
                  <a:lnTo>
                    <a:pt x="2956" y="5"/>
                  </a:lnTo>
                  <a:lnTo>
                    <a:pt x="2956" y="9"/>
                  </a:lnTo>
                  <a:lnTo>
                    <a:pt x="2955" y="11"/>
                  </a:lnTo>
                  <a:lnTo>
                    <a:pt x="2952" y="14"/>
                  </a:lnTo>
                  <a:lnTo>
                    <a:pt x="2950" y="15"/>
                  </a:lnTo>
                  <a:close/>
                  <a:moveTo>
                    <a:pt x="2980" y="15"/>
                  </a:moveTo>
                  <a:lnTo>
                    <a:pt x="2976" y="15"/>
                  </a:lnTo>
                  <a:lnTo>
                    <a:pt x="2974" y="14"/>
                  </a:lnTo>
                  <a:lnTo>
                    <a:pt x="2971" y="11"/>
                  </a:lnTo>
                  <a:lnTo>
                    <a:pt x="2971" y="9"/>
                  </a:lnTo>
                  <a:lnTo>
                    <a:pt x="2971" y="5"/>
                  </a:lnTo>
                  <a:lnTo>
                    <a:pt x="2971" y="3"/>
                  </a:lnTo>
                  <a:lnTo>
                    <a:pt x="2974" y="0"/>
                  </a:lnTo>
                  <a:lnTo>
                    <a:pt x="2976" y="0"/>
                  </a:lnTo>
                  <a:lnTo>
                    <a:pt x="2980" y="0"/>
                  </a:lnTo>
                  <a:lnTo>
                    <a:pt x="2982" y="0"/>
                  </a:lnTo>
                  <a:lnTo>
                    <a:pt x="2985" y="3"/>
                  </a:lnTo>
                  <a:lnTo>
                    <a:pt x="2986" y="5"/>
                  </a:lnTo>
                  <a:lnTo>
                    <a:pt x="2986" y="9"/>
                  </a:lnTo>
                  <a:lnTo>
                    <a:pt x="2985" y="11"/>
                  </a:lnTo>
                  <a:lnTo>
                    <a:pt x="2982" y="14"/>
                  </a:lnTo>
                  <a:lnTo>
                    <a:pt x="2980" y="15"/>
                  </a:lnTo>
                  <a:close/>
                  <a:moveTo>
                    <a:pt x="3010" y="15"/>
                  </a:moveTo>
                  <a:lnTo>
                    <a:pt x="3006" y="15"/>
                  </a:lnTo>
                  <a:lnTo>
                    <a:pt x="3004" y="14"/>
                  </a:lnTo>
                  <a:lnTo>
                    <a:pt x="3001" y="11"/>
                  </a:lnTo>
                  <a:lnTo>
                    <a:pt x="3001" y="9"/>
                  </a:lnTo>
                  <a:lnTo>
                    <a:pt x="3001" y="5"/>
                  </a:lnTo>
                  <a:lnTo>
                    <a:pt x="3001" y="3"/>
                  </a:lnTo>
                  <a:lnTo>
                    <a:pt x="3004" y="0"/>
                  </a:lnTo>
                  <a:lnTo>
                    <a:pt x="3006" y="0"/>
                  </a:lnTo>
                  <a:lnTo>
                    <a:pt x="3010" y="0"/>
                  </a:lnTo>
                  <a:lnTo>
                    <a:pt x="3012" y="0"/>
                  </a:lnTo>
                  <a:lnTo>
                    <a:pt x="3015" y="3"/>
                  </a:lnTo>
                  <a:lnTo>
                    <a:pt x="3016" y="5"/>
                  </a:lnTo>
                  <a:lnTo>
                    <a:pt x="3016" y="9"/>
                  </a:lnTo>
                  <a:lnTo>
                    <a:pt x="3015" y="11"/>
                  </a:lnTo>
                  <a:lnTo>
                    <a:pt x="3012" y="14"/>
                  </a:lnTo>
                  <a:lnTo>
                    <a:pt x="3010" y="15"/>
                  </a:lnTo>
                  <a:close/>
                  <a:moveTo>
                    <a:pt x="3040" y="15"/>
                  </a:moveTo>
                  <a:lnTo>
                    <a:pt x="3036" y="15"/>
                  </a:lnTo>
                  <a:lnTo>
                    <a:pt x="3034" y="14"/>
                  </a:lnTo>
                  <a:lnTo>
                    <a:pt x="3031" y="11"/>
                  </a:lnTo>
                  <a:lnTo>
                    <a:pt x="3031" y="9"/>
                  </a:lnTo>
                  <a:lnTo>
                    <a:pt x="3031" y="5"/>
                  </a:lnTo>
                  <a:lnTo>
                    <a:pt x="3031" y="3"/>
                  </a:lnTo>
                  <a:lnTo>
                    <a:pt x="3034" y="0"/>
                  </a:lnTo>
                  <a:lnTo>
                    <a:pt x="3036" y="0"/>
                  </a:lnTo>
                  <a:lnTo>
                    <a:pt x="3040" y="0"/>
                  </a:lnTo>
                  <a:lnTo>
                    <a:pt x="3042" y="0"/>
                  </a:lnTo>
                  <a:lnTo>
                    <a:pt x="3045" y="3"/>
                  </a:lnTo>
                  <a:lnTo>
                    <a:pt x="3046" y="5"/>
                  </a:lnTo>
                  <a:lnTo>
                    <a:pt x="3046" y="9"/>
                  </a:lnTo>
                  <a:lnTo>
                    <a:pt x="3045" y="11"/>
                  </a:lnTo>
                  <a:lnTo>
                    <a:pt x="3042" y="14"/>
                  </a:lnTo>
                  <a:lnTo>
                    <a:pt x="3040" y="15"/>
                  </a:lnTo>
                  <a:close/>
                  <a:moveTo>
                    <a:pt x="3070" y="15"/>
                  </a:moveTo>
                  <a:lnTo>
                    <a:pt x="3066" y="15"/>
                  </a:lnTo>
                  <a:lnTo>
                    <a:pt x="3064" y="14"/>
                  </a:lnTo>
                  <a:lnTo>
                    <a:pt x="3061" y="11"/>
                  </a:lnTo>
                  <a:lnTo>
                    <a:pt x="3061" y="9"/>
                  </a:lnTo>
                  <a:lnTo>
                    <a:pt x="3061" y="5"/>
                  </a:lnTo>
                  <a:lnTo>
                    <a:pt x="3061" y="3"/>
                  </a:lnTo>
                  <a:lnTo>
                    <a:pt x="3064" y="0"/>
                  </a:lnTo>
                  <a:lnTo>
                    <a:pt x="3066" y="0"/>
                  </a:lnTo>
                  <a:lnTo>
                    <a:pt x="3070" y="0"/>
                  </a:lnTo>
                  <a:lnTo>
                    <a:pt x="3072" y="0"/>
                  </a:lnTo>
                  <a:lnTo>
                    <a:pt x="3075" y="3"/>
                  </a:lnTo>
                  <a:lnTo>
                    <a:pt x="3076" y="5"/>
                  </a:lnTo>
                  <a:lnTo>
                    <a:pt x="3076" y="9"/>
                  </a:lnTo>
                  <a:lnTo>
                    <a:pt x="3075" y="11"/>
                  </a:lnTo>
                  <a:lnTo>
                    <a:pt x="3072" y="14"/>
                  </a:lnTo>
                  <a:lnTo>
                    <a:pt x="3070" y="15"/>
                  </a:lnTo>
                  <a:close/>
                  <a:moveTo>
                    <a:pt x="3100" y="15"/>
                  </a:moveTo>
                  <a:lnTo>
                    <a:pt x="3096" y="15"/>
                  </a:lnTo>
                  <a:lnTo>
                    <a:pt x="3094" y="14"/>
                  </a:lnTo>
                  <a:lnTo>
                    <a:pt x="3091" y="11"/>
                  </a:lnTo>
                  <a:lnTo>
                    <a:pt x="3091" y="9"/>
                  </a:lnTo>
                  <a:lnTo>
                    <a:pt x="3091" y="5"/>
                  </a:lnTo>
                  <a:lnTo>
                    <a:pt x="3091" y="3"/>
                  </a:lnTo>
                  <a:lnTo>
                    <a:pt x="3094" y="0"/>
                  </a:lnTo>
                  <a:lnTo>
                    <a:pt x="3096" y="0"/>
                  </a:lnTo>
                  <a:lnTo>
                    <a:pt x="3100" y="0"/>
                  </a:lnTo>
                  <a:lnTo>
                    <a:pt x="3102" y="0"/>
                  </a:lnTo>
                  <a:lnTo>
                    <a:pt x="3105" y="3"/>
                  </a:lnTo>
                  <a:lnTo>
                    <a:pt x="3106" y="5"/>
                  </a:lnTo>
                  <a:lnTo>
                    <a:pt x="3106" y="9"/>
                  </a:lnTo>
                  <a:lnTo>
                    <a:pt x="3105" y="11"/>
                  </a:lnTo>
                  <a:lnTo>
                    <a:pt x="3102" y="14"/>
                  </a:lnTo>
                  <a:lnTo>
                    <a:pt x="3100" y="15"/>
                  </a:lnTo>
                  <a:close/>
                  <a:moveTo>
                    <a:pt x="3130" y="15"/>
                  </a:moveTo>
                  <a:lnTo>
                    <a:pt x="3126" y="15"/>
                  </a:lnTo>
                  <a:lnTo>
                    <a:pt x="3124" y="14"/>
                  </a:lnTo>
                  <a:lnTo>
                    <a:pt x="3121" y="11"/>
                  </a:lnTo>
                  <a:lnTo>
                    <a:pt x="3121" y="9"/>
                  </a:lnTo>
                  <a:lnTo>
                    <a:pt x="3121" y="5"/>
                  </a:lnTo>
                  <a:lnTo>
                    <a:pt x="3121" y="3"/>
                  </a:lnTo>
                  <a:lnTo>
                    <a:pt x="3124" y="0"/>
                  </a:lnTo>
                  <a:lnTo>
                    <a:pt x="3126" y="0"/>
                  </a:lnTo>
                  <a:lnTo>
                    <a:pt x="3130" y="0"/>
                  </a:lnTo>
                  <a:lnTo>
                    <a:pt x="3132" y="0"/>
                  </a:lnTo>
                  <a:lnTo>
                    <a:pt x="3135" y="3"/>
                  </a:lnTo>
                  <a:lnTo>
                    <a:pt x="3136" y="5"/>
                  </a:lnTo>
                  <a:lnTo>
                    <a:pt x="3136" y="9"/>
                  </a:lnTo>
                  <a:lnTo>
                    <a:pt x="3135" y="11"/>
                  </a:lnTo>
                  <a:lnTo>
                    <a:pt x="3132" y="14"/>
                  </a:lnTo>
                  <a:lnTo>
                    <a:pt x="3130" y="15"/>
                  </a:lnTo>
                  <a:close/>
                  <a:moveTo>
                    <a:pt x="3160" y="15"/>
                  </a:moveTo>
                  <a:lnTo>
                    <a:pt x="3156" y="15"/>
                  </a:lnTo>
                  <a:lnTo>
                    <a:pt x="3154" y="14"/>
                  </a:lnTo>
                  <a:lnTo>
                    <a:pt x="3151" y="11"/>
                  </a:lnTo>
                  <a:lnTo>
                    <a:pt x="3151" y="9"/>
                  </a:lnTo>
                  <a:lnTo>
                    <a:pt x="3151" y="5"/>
                  </a:lnTo>
                  <a:lnTo>
                    <a:pt x="3151" y="3"/>
                  </a:lnTo>
                  <a:lnTo>
                    <a:pt x="3154" y="0"/>
                  </a:lnTo>
                  <a:lnTo>
                    <a:pt x="3156" y="0"/>
                  </a:lnTo>
                  <a:lnTo>
                    <a:pt x="3160" y="0"/>
                  </a:lnTo>
                  <a:lnTo>
                    <a:pt x="3162" y="0"/>
                  </a:lnTo>
                  <a:lnTo>
                    <a:pt x="3165" y="3"/>
                  </a:lnTo>
                  <a:lnTo>
                    <a:pt x="3166" y="5"/>
                  </a:lnTo>
                  <a:lnTo>
                    <a:pt x="3166" y="9"/>
                  </a:lnTo>
                  <a:lnTo>
                    <a:pt x="3165" y="11"/>
                  </a:lnTo>
                  <a:lnTo>
                    <a:pt x="3162" y="14"/>
                  </a:lnTo>
                  <a:lnTo>
                    <a:pt x="3160" y="15"/>
                  </a:lnTo>
                  <a:close/>
                  <a:moveTo>
                    <a:pt x="3190" y="15"/>
                  </a:moveTo>
                  <a:lnTo>
                    <a:pt x="3186" y="15"/>
                  </a:lnTo>
                  <a:lnTo>
                    <a:pt x="3184" y="14"/>
                  </a:lnTo>
                  <a:lnTo>
                    <a:pt x="3181" y="11"/>
                  </a:lnTo>
                  <a:lnTo>
                    <a:pt x="3181" y="9"/>
                  </a:lnTo>
                  <a:lnTo>
                    <a:pt x="3181" y="5"/>
                  </a:lnTo>
                  <a:lnTo>
                    <a:pt x="3181" y="3"/>
                  </a:lnTo>
                  <a:lnTo>
                    <a:pt x="3184" y="0"/>
                  </a:lnTo>
                  <a:lnTo>
                    <a:pt x="3186" y="0"/>
                  </a:lnTo>
                  <a:lnTo>
                    <a:pt x="3190" y="0"/>
                  </a:lnTo>
                  <a:lnTo>
                    <a:pt x="3192" y="0"/>
                  </a:lnTo>
                  <a:lnTo>
                    <a:pt x="3195" y="3"/>
                  </a:lnTo>
                  <a:lnTo>
                    <a:pt x="3196" y="5"/>
                  </a:lnTo>
                  <a:lnTo>
                    <a:pt x="3196" y="9"/>
                  </a:lnTo>
                  <a:lnTo>
                    <a:pt x="3195" y="11"/>
                  </a:lnTo>
                  <a:lnTo>
                    <a:pt x="3192" y="14"/>
                  </a:lnTo>
                  <a:lnTo>
                    <a:pt x="3190" y="15"/>
                  </a:lnTo>
                  <a:close/>
                  <a:moveTo>
                    <a:pt x="3220" y="15"/>
                  </a:moveTo>
                  <a:lnTo>
                    <a:pt x="3216" y="15"/>
                  </a:lnTo>
                  <a:lnTo>
                    <a:pt x="3214" y="14"/>
                  </a:lnTo>
                  <a:lnTo>
                    <a:pt x="3211" y="11"/>
                  </a:lnTo>
                  <a:lnTo>
                    <a:pt x="3211" y="9"/>
                  </a:lnTo>
                  <a:lnTo>
                    <a:pt x="3211" y="5"/>
                  </a:lnTo>
                  <a:lnTo>
                    <a:pt x="3211" y="3"/>
                  </a:lnTo>
                  <a:lnTo>
                    <a:pt x="3214" y="0"/>
                  </a:lnTo>
                  <a:lnTo>
                    <a:pt x="3216" y="0"/>
                  </a:lnTo>
                  <a:lnTo>
                    <a:pt x="3220" y="0"/>
                  </a:lnTo>
                  <a:lnTo>
                    <a:pt x="3222" y="0"/>
                  </a:lnTo>
                  <a:lnTo>
                    <a:pt x="3225" y="3"/>
                  </a:lnTo>
                  <a:lnTo>
                    <a:pt x="3226" y="5"/>
                  </a:lnTo>
                  <a:lnTo>
                    <a:pt x="3226" y="9"/>
                  </a:lnTo>
                  <a:lnTo>
                    <a:pt x="3225" y="11"/>
                  </a:lnTo>
                  <a:lnTo>
                    <a:pt x="3222" y="14"/>
                  </a:lnTo>
                  <a:lnTo>
                    <a:pt x="3220" y="15"/>
                  </a:lnTo>
                  <a:close/>
                  <a:moveTo>
                    <a:pt x="3250" y="15"/>
                  </a:moveTo>
                  <a:lnTo>
                    <a:pt x="3246" y="15"/>
                  </a:lnTo>
                  <a:lnTo>
                    <a:pt x="3244" y="14"/>
                  </a:lnTo>
                  <a:lnTo>
                    <a:pt x="3241" y="11"/>
                  </a:lnTo>
                  <a:lnTo>
                    <a:pt x="3241" y="9"/>
                  </a:lnTo>
                  <a:lnTo>
                    <a:pt x="3241" y="5"/>
                  </a:lnTo>
                  <a:lnTo>
                    <a:pt x="3241" y="3"/>
                  </a:lnTo>
                  <a:lnTo>
                    <a:pt x="3244" y="0"/>
                  </a:lnTo>
                  <a:lnTo>
                    <a:pt x="3246" y="0"/>
                  </a:lnTo>
                  <a:lnTo>
                    <a:pt x="3250" y="0"/>
                  </a:lnTo>
                  <a:lnTo>
                    <a:pt x="3252" y="0"/>
                  </a:lnTo>
                  <a:lnTo>
                    <a:pt x="3255" y="3"/>
                  </a:lnTo>
                  <a:lnTo>
                    <a:pt x="3256" y="5"/>
                  </a:lnTo>
                  <a:lnTo>
                    <a:pt x="3256" y="9"/>
                  </a:lnTo>
                  <a:lnTo>
                    <a:pt x="3255" y="11"/>
                  </a:lnTo>
                  <a:lnTo>
                    <a:pt x="3252" y="14"/>
                  </a:lnTo>
                  <a:lnTo>
                    <a:pt x="3250" y="15"/>
                  </a:lnTo>
                  <a:close/>
                  <a:moveTo>
                    <a:pt x="3280" y="15"/>
                  </a:moveTo>
                  <a:lnTo>
                    <a:pt x="3276" y="15"/>
                  </a:lnTo>
                  <a:lnTo>
                    <a:pt x="3274" y="14"/>
                  </a:lnTo>
                  <a:lnTo>
                    <a:pt x="3271" y="11"/>
                  </a:lnTo>
                  <a:lnTo>
                    <a:pt x="3271" y="9"/>
                  </a:lnTo>
                  <a:lnTo>
                    <a:pt x="3271" y="5"/>
                  </a:lnTo>
                  <a:lnTo>
                    <a:pt x="3271" y="3"/>
                  </a:lnTo>
                  <a:lnTo>
                    <a:pt x="3274" y="0"/>
                  </a:lnTo>
                  <a:lnTo>
                    <a:pt x="3276" y="0"/>
                  </a:lnTo>
                  <a:lnTo>
                    <a:pt x="3280" y="0"/>
                  </a:lnTo>
                  <a:lnTo>
                    <a:pt x="3282" y="0"/>
                  </a:lnTo>
                  <a:lnTo>
                    <a:pt x="3285" y="3"/>
                  </a:lnTo>
                  <a:lnTo>
                    <a:pt x="3286" y="5"/>
                  </a:lnTo>
                  <a:lnTo>
                    <a:pt x="3286" y="9"/>
                  </a:lnTo>
                  <a:lnTo>
                    <a:pt x="3285" y="11"/>
                  </a:lnTo>
                  <a:lnTo>
                    <a:pt x="3282" y="14"/>
                  </a:lnTo>
                  <a:lnTo>
                    <a:pt x="3280" y="15"/>
                  </a:lnTo>
                  <a:close/>
                  <a:moveTo>
                    <a:pt x="3310" y="15"/>
                  </a:moveTo>
                  <a:lnTo>
                    <a:pt x="3306" y="15"/>
                  </a:lnTo>
                  <a:lnTo>
                    <a:pt x="3304" y="14"/>
                  </a:lnTo>
                  <a:lnTo>
                    <a:pt x="3301" y="11"/>
                  </a:lnTo>
                  <a:lnTo>
                    <a:pt x="3301" y="9"/>
                  </a:lnTo>
                  <a:lnTo>
                    <a:pt x="3301" y="5"/>
                  </a:lnTo>
                  <a:lnTo>
                    <a:pt x="3301" y="3"/>
                  </a:lnTo>
                  <a:lnTo>
                    <a:pt x="3304" y="0"/>
                  </a:lnTo>
                  <a:lnTo>
                    <a:pt x="3306" y="0"/>
                  </a:lnTo>
                  <a:lnTo>
                    <a:pt x="3310" y="0"/>
                  </a:lnTo>
                  <a:lnTo>
                    <a:pt x="3312" y="0"/>
                  </a:lnTo>
                  <a:lnTo>
                    <a:pt x="3315" y="3"/>
                  </a:lnTo>
                  <a:lnTo>
                    <a:pt x="3316" y="5"/>
                  </a:lnTo>
                  <a:lnTo>
                    <a:pt x="3316" y="9"/>
                  </a:lnTo>
                  <a:lnTo>
                    <a:pt x="3315" y="11"/>
                  </a:lnTo>
                  <a:lnTo>
                    <a:pt x="3312" y="14"/>
                  </a:lnTo>
                  <a:lnTo>
                    <a:pt x="3310" y="15"/>
                  </a:lnTo>
                  <a:close/>
                  <a:moveTo>
                    <a:pt x="3340" y="15"/>
                  </a:moveTo>
                  <a:lnTo>
                    <a:pt x="3336" y="15"/>
                  </a:lnTo>
                  <a:lnTo>
                    <a:pt x="3334" y="14"/>
                  </a:lnTo>
                  <a:lnTo>
                    <a:pt x="3331" y="11"/>
                  </a:lnTo>
                  <a:lnTo>
                    <a:pt x="3331" y="9"/>
                  </a:lnTo>
                  <a:lnTo>
                    <a:pt x="3331" y="5"/>
                  </a:lnTo>
                  <a:lnTo>
                    <a:pt x="3331" y="3"/>
                  </a:lnTo>
                  <a:lnTo>
                    <a:pt x="3334" y="0"/>
                  </a:lnTo>
                  <a:lnTo>
                    <a:pt x="3336" y="0"/>
                  </a:lnTo>
                  <a:lnTo>
                    <a:pt x="3340" y="0"/>
                  </a:lnTo>
                  <a:lnTo>
                    <a:pt x="3342" y="0"/>
                  </a:lnTo>
                  <a:lnTo>
                    <a:pt x="3345" y="3"/>
                  </a:lnTo>
                  <a:lnTo>
                    <a:pt x="3346" y="5"/>
                  </a:lnTo>
                  <a:lnTo>
                    <a:pt x="3346" y="9"/>
                  </a:lnTo>
                  <a:lnTo>
                    <a:pt x="3345" y="11"/>
                  </a:lnTo>
                  <a:lnTo>
                    <a:pt x="3342" y="14"/>
                  </a:lnTo>
                  <a:lnTo>
                    <a:pt x="3340" y="15"/>
                  </a:lnTo>
                  <a:close/>
                  <a:moveTo>
                    <a:pt x="3370" y="15"/>
                  </a:moveTo>
                  <a:lnTo>
                    <a:pt x="3366" y="15"/>
                  </a:lnTo>
                  <a:lnTo>
                    <a:pt x="3364" y="14"/>
                  </a:lnTo>
                  <a:lnTo>
                    <a:pt x="3361" y="11"/>
                  </a:lnTo>
                  <a:lnTo>
                    <a:pt x="3361" y="9"/>
                  </a:lnTo>
                  <a:lnTo>
                    <a:pt x="3361" y="5"/>
                  </a:lnTo>
                  <a:lnTo>
                    <a:pt x="3361" y="3"/>
                  </a:lnTo>
                  <a:lnTo>
                    <a:pt x="3364" y="0"/>
                  </a:lnTo>
                  <a:lnTo>
                    <a:pt x="3366" y="0"/>
                  </a:lnTo>
                  <a:lnTo>
                    <a:pt x="3370" y="0"/>
                  </a:lnTo>
                  <a:lnTo>
                    <a:pt x="3372" y="0"/>
                  </a:lnTo>
                  <a:lnTo>
                    <a:pt x="3375" y="3"/>
                  </a:lnTo>
                  <a:lnTo>
                    <a:pt x="3376" y="5"/>
                  </a:lnTo>
                  <a:lnTo>
                    <a:pt x="3376" y="9"/>
                  </a:lnTo>
                  <a:lnTo>
                    <a:pt x="3375" y="11"/>
                  </a:lnTo>
                  <a:lnTo>
                    <a:pt x="3372" y="14"/>
                  </a:lnTo>
                  <a:lnTo>
                    <a:pt x="3370" y="15"/>
                  </a:lnTo>
                  <a:close/>
                  <a:moveTo>
                    <a:pt x="3400" y="15"/>
                  </a:moveTo>
                  <a:lnTo>
                    <a:pt x="3396" y="15"/>
                  </a:lnTo>
                  <a:lnTo>
                    <a:pt x="3394" y="14"/>
                  </a:lnTo>
                  <a:lnTo>
                    <a:pt x="3391" y="11"/>
                  </a:lnTo>
                  <a:lnTo>
                    <a:pt x="3391" y="9"/>
                  </a:lnTo>
                  <a:lnTo>
                    <a:pt x="3391" y="5"/>
                  </a:lnTo>
                  <a:lnTo>
                    <a:pt x="3391" y="3"/>
                  </a:lnTo>
                  <a:lnTo>
                    <a:pt x="3394" y="0"/>
                  </a:lnTo>
                  <a:lnTo>
                    <a:pt x="3396" y="0"/>
                  </a:lnTo>
                  <a:lnTo>
                    <a:pt x="3400" y="0"/>
                  </a:lnTo>
                  <a:lnTo>
                    <a:pt x="3402" y="0"/>
                  </a:lnTo>
                  <a:lnTo>
                    <a:pt x="3405" y="3"/>
                  </a:lnTo>
                  <a:lnTo>
                    <a:pt x="3406" y="5"/>
                  </a:lnTo>
                  <a:lnTo>
                    <a:pt x="3406" y="9"/>
                  </a:lnTo>
                  <a:lnTo>
                    <a:pt x="3405" y="11"/>
                  </a:lnTo>
                  <a:lnTo>
                    <a:pt x="3402" y="14"/>
                  </a:lnTo>
                  <a:lnTo>
                    <a:pt x="3400" y="15"/>
                  </a:lnTo>
                  <a:close/>
                  <a:moveTo>
                    <a:pt x="3430" y="15"/>
                  </a:moveTo>
                  <a:lnTo>
                    <a:pt x="3426" y="15"/>
                  </a:lnTo>
                  <a:lnTo>
                    <a:pt x="3424" y="14"/>
                  </a:lnTo>
                  <a:lnTo>
                    <a:pt x="3421" y="11"/>
                  </a:lnTo>
                  <a:lnTo>
                    <a:pt x="3421" y="9"/>
                  </a:lnTo>
                  <a:lnTo>
                    <a:pt x="3421" y="5"/>
                  </a:lnTo>
                  <a:lnTo>
                    <a:pt x="3421" y="3"/>
                  </a:lnTo>
                  <a:lnTo>
                    <a:pt x="3424" y="0"/>
                  </a:lnTo>
                  <a:lnTo>
                    <a:pt x="3426" y="0"/>
                  </a:lnTo>
                  <a:lnTo>
                    <a:pt x="3430" y="0"/>
                  </a:lnTo>
                  <a:lnTo>
                    <a:pt x="3432" y="0"/>
                  </a:lnTo>
                  <a:lnTo>
                    <a:pt x="3435" y="3"/>
                  </a:lnTo>
                  <a:lnTo>
                    <a:pt x="3436" y="5"/>
                  </a:lnTo>
                  <a:lnTo>
                    <a:pt x="3436" y="9"/>
                  </a:lnTo>
                  <a:lnTo>
                    <a:pt x="3435" y="11"/>
                  </a:lnTo>
                  <a:lnTo>
                    <a:pt x="3432" y="14"/>
                  </a:lnTo>
                  <a:lnTo>
                    <a:pt x="3430" y="15"/>
                  </a:lnTo>
                  <a:close/>
                  <a:moveTo>
                    <a:pt x="3460" y="15"/>
                  </a:moveTo>
                  <a:lnTo>
                    <a:pt x="3456" y="15"/>
                  </a:lnTo>
                  <a:lnTo>
                    <a:pt x="3454" y="14"/>
                  </a:lnTo>
                  <a:lnTo>
                    <a:pt x="3451" y="11"/>
                  </a:lnTo>
                  <a:lnTo>
                    <a:pt x="3451" y="9"/>
                  </a:lnTo>
                  <a:lnTo>
                    <a:pt x="3451" y="5"/>
                  </a:lnTo>
                  <a:lnTo>
                    <a:pt x="3451" y="3"/>
                  </a:lnTo>
                  <a:lnTo>
                    <a:pt x="3454" y="0"/>
                  </a:lnTo>
                  <a:lnTo>
                    <a:pt x="3456" y="0"/>
                  </a:lnTo>
                  <a:lnTo>
                    <a:pt x="3460" y="0"/>
                  </a:lnTo>
                  <a:lnTo>
                    <a:pt x="3462" y="0"/>
                  </a:lnTo>
                  <a:lnTo>
                    <a:pt x="3465" y="3"/>
                  </a:lnTo>
                  <a:lnTo>
                    <a:pt x="3466" y="5"/>
                  </a:lnTo>
                  <a:lnTo>
                    <a:pt x="3466" y="9"/>
                  </a:lnTo>
                  <a:lnTo>
                    <a:pt x="3465" y="11"/>
                  </a:lnTo>
                  <a:lnTo>
                    <a:pt x="3462" y="14"/>
                  </a:lnTo>
                  <a:lnTo>
                    <a:pt x="3460" y="15"/>
                  </a:lnTo>
                  <a:close/>
                  <a:moveTo>
                    <a:pt x="3490" y="15"/>
                  </a:moveTo>
                  <a:lnTo>
                    <a:pt x="3486" y="15"/>
                  </a:lnTo>
                  <a:lnTo>
                    <a:pt x="3484" y="14"/>
                  </a:lnTo>
                  <a:lnTo>
                    <a:pt x="3481" y="11"/>
                  </a:lnTo>
                  <a:lnTo>
                    <a:pt x="3481" y="9"/>
                  </a:lnTo>
                  <a:lnTo>
                    <a:pt x="3481" y="5"/>
                  </a:lnTo>
                  <a:lnTo>
                    <a:pt x="3481" y="3"/>
                  </a:lnTo>
                  <a:lnTo>
                    <a:pt x="3484" y="0"/>
                  </a:lnTo>
                  <a:lnTo>
                    <a:pt x="3486" y="0"/>
                  </a:lnTo>
                  <a:lnTo>
                    <a:pt x="3490" y="0"/>
                  </a:lnTo>
                  <a:lnTo>
                    <a:pt x="3492" y="0"/>
                  </a:lnTo>
                  <a:lnTo>
                    <a:pt x="3495" y="3"/>
                  </a:lnTo>
                  <a:lnTo>
                    <a:pt x="3496" y="5"/>
                  </a:lnTo>
                  <a:lnTo>
                    <a:pt x="3496" y="9"/>
                  </a:lnTo>
                  <a:lnTo>
                    <a:pt x="3495" y="11"/>
                  </a:lnTo>
                  <a:lnTo>
                    <a:pt x="3492" y="14"/>
                  </a:lnTo>
                  <a:lnTo>
                    <a:pt x="3490" y="15"/>
                  </a:lnTo>
                  <a:close/>
                  <a:moveTo>
                    <a:pt x="3520" y="15"/>
                  </a:moveTo>
                  <a:lnTo>
                    <a:pt x="3516" y="15"/>
                  </a:lnTo>
                  <a:lnTo>
                    <a:pt x="3514" y="14"/>
                  </a:lnTo>
                  <a:lnTo>
                    <a:pt x="3511" y="11"/>
                  </a:lnTo>
                  <a:lnTo>
                    <a:pt x="3511" y="9"/>
                  </a:lnTo>
                  <a:lnTo>
                    <a:pt x="3511" y="5"/>
                  </a:lnTo>
                  <a:lnTo>
                    <a:pt x="3511" y="3"/>
                  </a:lnTo>
                  <a:lnTo>
                    <a:pt x="3514" y="0"/>
                  </a:lnTo>
                  <a:lnTo>
                    <a:pt x="3516" y="0"/>
                  </a:lnTo>
                  <a:lnTo>
                    <a:pt x="3520" y="0"/>
                  </a:lnTo>
                  <a:lnTo>
                    <a:pt x="3522" y="0"/>
                  </a:lnTo>
                  <a:lnTo>
                    <a:pt x="3525" y="3"/>
                  </a:lnTo>
                  <a:lnTo>
                    <a:pt x="3526" y="5"/>
                  </a:lnTo>
                  <a:lnTo>
                    <a:pt x="3526" y="9"/>
                  </a:lnTo>
                  <a:lnTo>
                    <a:pt x="3525" y="11"/>
                  </a:lnTo>
                  <a:lnTo>
                    <a:pt x="3522" y="14"/>
                  </a:lnTo>
                  <a:lnTo>
                    <a:pt x="3520" y="15"/>
                  </a:lnTo>
                  <a:close/>
                  <a:moveTo>
                    <a:pt x="3550" y="15"/>
                  </a:moveTo>
                  <a:lnTo>
                    <a:pt x="3546" y="15"/>
                  </a:lnTo>
                  <a:lnTo>
                    <a:pt x="3544" y="14"/>
                  </a:lnTo>
                  <a:lnTo>
                    <a:pt x="3541" y="11"/>
                  </a:lnTo>
                  <a:lnTo>
                    <a:pt x="3541" y="9"/>
                  </a:lnTo>
                  <a:lnTo>
                    <a:pt x="3541" y="5"/>
                  </a:lnTo>
                  <a:lnTo>
                    <a:pt x="3541" y="3"/>
                  </a:lnTo>
                  <a:lnTo>
                    <a:pt x="3544" y="0"/>
                  </a:lnTo>
                  <a:lnTo>
                    <a:pt x="3546" y="0"/>
                  </a:lnTo>
                  <a:lnTo>
                    <a:pt x="3550" y="0"/>
                  </a:lnTo>
                  <a:lnTo>
                    <a:pt x="3552" y="0"/>
                  </a:lnTo>
                  <a:lnTo>
                    <a:pt x="3555" y="3"/>
                  </a:lnTo>
                  <a:lnTo>
                    <a:pt x="3556" y="5"/>
                  </a:lnTo>
                  <a:lnTo>
                    <a:pt x="3556" y="9"/>
                  </a:lnTo>
                  <a:lnTo>
                    <a:pt x="3555" y="11"/>
                  </a:lnTo>
                  <a:lnTo>
                    <a:pt x="3552" y="14"/>
                  </a:lnTo>
                  <a:lnTo>
                    <a:pt x="3550" y="15"/>
                  </a:lnTo>
                  <a:close/>
                  <a:moveTo>
                    <a:pt x="3580" y="15"/>
                  </a:moveTo>
                  <a:lnTo>
                    <a:pt x="3576" y="15"/>
                  </a:lnTo>
                  <a:lnTo>
                    <a:pt x="3574" y="14"/>
                  </a:lnTo>
                  <a:lnTo>
                    <a:pt x="3571" y="11"/>
                  </a:lnTo>
                  <a:lnTo>
                    <a:pt x="3571" y="9"/>
                  </a:lnTo>
                  <a:lnTo>
                    <a:pt x="3571" y="5"/>
                  </a:lnTo>
                  <a:lnTo>
                    <a:pt x="3571" y="3"/>
                  </a:lnTo>
                  <a:lnTo>
                    <a:pt x="3574" y="0"/>
                  </a:lnTo>
                  <a:lnTo>
                    <a:pt x="3576" y="0"/>
                  </a:lnTo>
                  <a:lnTo>
                    <a:pt x="3580" y="0"/>
                  </a:lnTo>
                  <a:lnTo>
                    <a:pt x="3582" y="0"/>
                  </a:lnTo>
                  <a:lnTo>
                    <a:pt x="3585" y="3"/>
                  </a:lnTo>
                  <a:lnTo>
                    <a:pt x="3586" y="5"/>
                  </a:lnTo>
                  <a:lnTo>
                    <a:pt x="3586" y="9"/>
                  </a:lnTo>
                  <a:lnTo>
                    <a:pt x="3585" y="11"/>
                  </a:lnTo>
                  <a:lnTo>
                    <a:pt x="3582" y="14"/>
                  </a:lnTo>
                  <a:lnTo>
                    <a:pt x="3580" y="15"/>
                  </a:lnTo>
                  <a:close/>
                  <a:moveTo>
                    <a:pt x="3610" y="15"/>
                  </a:moveTo>
                  <a:lnTo>
                    <a:pt x="3606" y="15"/>
                  </a:lnTo>
                  <a:lnTo>
                    <a:pt x="3604" y="14"/>
                  </a:lnTo>
                  <a:lnTo>
                    <a:pt x="3601" y="11"/>
                  </a:lnTo>
                  <a:lnTo>
                    <a:pt x="3601" y="9"/>
                  </a:lnTo>
                  <a:lnTo>
                    <a:pt x="3601" y="5"/>
                  </a:lnTo>
                  <a:lnTo>
                    <a:pt x="3601" y="3"/>
                  </a:lnTo>
                  <a:lnTo>
                    <a:pt x="3604" y="0"/>
                  </a:lnTo>
                  <a:lnTo>
                    <a:pt x="3606" y="0"/>
                  </a:lnTo>
                  <a:lnTo>
                    <a:pt x="3610" y="0"/>
                  </a:lnTo>
                  <a:lnTo>
                    <a:pt x="3612" y="0"/>
                  </a:lnTo>
                  <a:lnTo>
                    <a:pt x="3615" y="3"/>
                  </a:lnTo>
                  <a:lnTo>
                    <a:pt x="3616" y="5"/>
                  </a:lnTo>
                  <a:lnTo>
                    <a:pt x="3616" y="9"/>
                  </a:lnTo>
                  <a:lnTo>
                    <a:pt x="3615" y="11"/>
                  </a:lnTo>
                  <a:lnTo>
                    <a:pt x="3612" y="14"/>
                  </a:lnTo>
                  <a:lnTo>
                    <a:pt x="3610" y="15"/>
                  </a:lnTo>
                  <a:close/>
                  <a:moveTo>
                    <a:pt x="3640" y="15"/>
                  </a:moveTo>
                  <a:lnTo>
                    <a:pt x="3636" y="15"/>
                  </a:lnTo>
                  <a:lnTo>
                    <a:pt x="3634" y="14"/>
                  </a:lnTo>
                  <a:lnTo>
                    <a:pt x="3631" y="11"/>
                  </a:lnTo>
                  <a:lnTo>
                    <a:pt x="3631" y="9"/>
                  </a:lnTo>
                  <a:lnTo>
                    <a:pt x="3631" y="5"/>
                  </a:lnTo>
                  <a:lnTo>
                    <a:pt x="3631" y="3"/>
                  </a:lnTo>
                  <a:lnTo>
                    <a:pt x="3634" y="0"/>
                  </a:lnTo>
                  <a:lnTo>
                    <a:pt x="3636" y="0"/>
                  </a:lnTo>
                  <a:lnTo>
                    <a:pt x="3640" y="0"/>
                  </a:lnTo>
                  <a:lnTo>
                    <a:pt x="3642" y="0"/>
                  </a:lnTo>
                  <a:lnTo>
                    <a:pt x="3645" y="3"/>
                  </a:lnTo>
                  <a:lnTo>
                    <a:pt x="3646" y="5"/>
                  </a:lnTo>
                  <a:lnTo>
                    <a:pt x="3646" y="9"/>
                  </a:lnTo>
                  <a:lnTo>
                    <a:pt x="3645" y="11"/>
                  </a:lnTo>
                  <a:lnTo>
                    <a:pt x="3642" y="14"/>
                  </a:lnTo>
                  <a:lnTo>
                    <a:pt x="3640" y="15"/>
                  </a:lnTo>
                  <a:close/>
                  <a:moveTo>
                    <a:pt x="3670" y="15"/>
                  </a:moveTo>
                  <a:lnTo>
                    <a:pt x="3666" y="15"/>
                  </a:lnTo>
                  <a:lnTo>
                    <a:pt x="3664" y="14"/>
                  </a:lnTo>
                  <a:lnTo>
                    <a:pt x="3661" y="11"/>
                  </a:lnTo>
                  <a:lnTo>
                    <a:pt x="3661" y="9"/>
                  </a:lnTo>
                  <a:lnTo>
                    <a:pt x="3661" y="5"/>
                  </a:lnTo>
                  <a:lnTo>
                    <a:pt x="3661" y="3"/>
                  </a:lnTo>
                  <a:lnTo>
                    <a:pt x="3664" y="0"/>
                  </a:lnTo>
                  <a:lnTo>
                    <a:pt x="3666" y="0"/>
                  </a:lnTo>
                  <a:lnTo>
                    <a:pt x="3670" y="0"/>
                  </a:lnTo>
                  <a:lnTo>
                    <a:pt x="3672" y="0"/>
                  </a:lnTo>
                  <a:lnTo>
                    <a:pt x="3675" y="3"/>
                  </a:lnTo>
                  <a:lnTo>
                    <a:pt x="3676" y="5"/>
                  </a:lnTo>
                  <a:lnTo>
                    <a:pt x="3676" y="9"/>
                  </a:lnTo>
                  <a:lnTo>
                    <a:pt x="3675" y="11"/>
                  </a:lnTo>
                  <a:lnTo>
                    <a:pt x="3672" y="14"/>
                  </a:lnTo>
                  <a:lnTo>
                    <a:pt x="3670" y="15"/>
                  </a:lnTo>
                  <a:close/>
                  <a:moveTo>
                    <a:pt x="3700" y="15"/>
                  </a:moveTo>
                  <a:lnTo>
                    <a:pt x="3696" y="15"/>
                  </a:lnTo>
                  <a:lnTo>
                    <a:pt x="3694" y="14"/>
                  </a:lnTo>
                  <a:lnTo>
                    <a:pt x="3691" y="11"/>
                  </a:lnTo>
                  <a:lnTo>
                    <a:pt x="3691" y="9"/>
                  </a:lnTo>
                  <a:lnTo>
                    <a:pt x="3691" y="5"/>
                  </a:lnTo>
                  <a:lnTo>
                    <a:pt x="3691" y="3"/>
                  </a:lnTo>
                  <a:lnTo>
                    <a:pt x="3694" y="0"/>
                  </a:lnTo>
                  <a:lnTo>
                    <a:pt x="3696" y="0"/>
                  </a:lnTo>
                  <a:lnTo>
                    <a:pt x="3700" y="0"/>
                  </a:lnTo>
                  <a:lnTo>
                    <a:pt x="3702" y="0"/>
                  </a:lnTo>
                  <a:lnTo>
                    <a:pt x="3705" y="3"/>
                  </a:lnTo>
                  <a:lnTo>
                    <a:pt x="3706" y="5"/>
                  </a:lnTo>
                  <a:lnTo>
                    <a:pt x="3706" y="9"/>
                  </a:lnTo>
                  <a:lnTo>
                    <a:pt x="3705" y="11"/>
                  </a:lnTo>
                  <a:lnTo>
                    <a:pt x="3702" y="14"/>
                  </a:lnTo>
                  <a:lnTo>
                    <a:pt x="3700" y="15"/>
                  </a:lnTo>
                  <a:close/>
                  <a:moveTo>
                    <a:pt x="3730" y="15"/>
                  </a:moveTo>
                  <a:lnTo>
                    <a:pt x="3726" y="15"/>
                  </a:lnTo>
                  <a:lnTo>
                    <a:pt x="3724" y="14"/>
                  </a:lnTo>
                  <a:lnTo>
                    <a:pt x="3721" y="11"/>
                  </a:lnTo>
                  <a:lnTo>
                    <a:pt x="3721" y="9"/>
                  </a:lnTo>
                  <a:lnTo>
                    <a:pt x="3721" y="5"/>
                  </a:lnTo>
                  <a:lnTo>
                    <a:pt x="3721" y="3"/>
                  </a:lnTo>
                  <a:lnTo>
                    <a:pt x="3724" y="0"/>
                  </a:lnTo>
                  <a:lnTo>
                    <a:pt x="3726" y="0"/>
                  </a:lnTo>
                  <a:lnTo>
                    <a:pt x="3730" y="0"/>
                  </a:lnTo>
                  <a:lnTo>
                    <a:pt x="3732" y="0"/>
                  </a:lnTo>
                  <a:lnTo>
                    <a:pt x="3735" y="3"/>
                  </a:lnTo>
                  <a:lnTo>
                    <a:pt x="3736" y="5"/>
                  </a:lnTo>
                  <a:lnTo>
                    <a:pt x="3736" y="9"/>
                  </a:lnTo>
                  <a:lnTo>
                    <a:pt x="3735" y="11"/>
                  </a:lnTo>
                  <a:lnTo>
                    <a:pt x="3732" y="14"/>
                  </a:lnTo>
                  <a:lnTo>
                    <a:pt x="3730" y="15"/>
                  </a:lnTo>
                  <a:close/>
                  <a:moveTo>
                    <a:pt x="3760" y="15"/>
                  </a:moveTo>
                  <a:lnTo>
                    <a:pt x="3756" y="15"/>
                  </a:lnTo>
                  <a:lnTo>
                    <a:pt x="3754" y="14"/>
                  </a:lnTo>
                  <a:lnTo>
                    <a:pt x="3751" y="11"/>
                  </a:lnTo>
                  <a:lnTo>
                    <a:pt x="3751" y="9"/>
                  </a:lnTo>
                  <a:lnTo>
                    <a:pt x="3751" y="5"/>
                  </a:lnTo>
                  <a:lnTo>
                    <a:pt x="3751" y="3"/>
                  </a:lnTo>
                  <a:lnTo>
                    <a:pt x="3754" y="0"/>
                  </a:lnTo>
                  <a:lnTo>
                    <a:pt x="3756" y="0"/>
                  </a:lnTo>
                  <a:lnTo>
                    <a:pt x="3760" y="0"/>
                  </a:lnTo>
                  <a:lnTo>
                    <a:pt x="3762" y="0"/>
                  </a:lnTo>
                  <a:lnTo>
                    <a:pt x="3765" y="3"/>
                  </a:lnTo>
                  <a:lnTo>
                    <a:pt x="3766" y="5"/>
                  </a:lnTo>
                  <a:lnTo>
                    <a:pt x="3766" y="9"/>
                  </a:lnTo>
                  <a:lnTo>
                    <a:pt x="3765" y="11"/>
                  </a:lnTo>
                  <a:lnTo>
                    <a:pt x="3762" y="14"/>
                  </a:lnTo>
                  <a:lnTo>
                    <a:pt x="3760" y="15"/>
                  </a:lnTo>
                  <a:close/>
                  <a:moveTo>
                    <a:pt x="3790" y="15"/>
                  </a:moveTo>
                  <a:lnTo>
                    <a:pt x="3786" y="15"/>
                  </a:lnTo>
                  <a:lnTo>
                    <a:pt x="3784" y="14"/>
                  </a:lnTo>
                  <a:lnTo>
                    <a:pt x="3781" y="11"/>
                  </a:lnTo>
                  <a:lnTo>
                    <a:pt x="3781" y="9"/>
                  </a:lnTo>
                  <a:lnTo>
                    <a:pt x="3781" y="5"/>
                  </a:lnTo>
                  <a:lnTo>
                    <a:pt x="3781" y="3"/>
                  </a:lnTo>
                  <a:lnTo>
                    <a:pt x="3784" y="0"/>
                  </a:lnTo>
                  <a:lnTo>
                    <a:pt x="3786" y="0"/>
                  </a:lnTo>
                  <a:lnTo>
                    <a:pt x="3790" y="0"/>
                  </a:lnTo>
                  <a:lnTo>
                    <a:pt x="3792" y="0"/>
                  </a:lnTo>
                  <a:lnTo>
                    <a:pt x="3795" y="3"/>
                  </a:lnTo>
                  <a:lnTo>
                    <a:pt x="3796" y="5"/>
                  </a:lnTo>
                  <a:lnTo>
                    <a:pt x="3796" y="9"/>
                  </a:lnTo>
                  <a:lnTo>
                    <a:pt x="3795" y="11"/>
                  </a:lnTo>
                  <a:lnTo>
                    <a:pt x="3792" y="14"/>
                  </a:lnTo>
                  <a:lnTo>
                    <a:pt x="3790" y="15"/>
                  </a:lnTo>
                  <a:close/>
                  <a:moveTo>
                    <a:pt x="3820" y="15"/>
                  </a:moveTo>
                  <a:lnTo>
                    <a:pt x="3816" y="15"/>
                  </a:lnTo>
                  <a:lnTo>
                    <a:pt x="3814" y="14"/>
                  </a:lnTo>
                  <a:lnTo>
                    <a:pt x="3811" y="11"/>
                  </a:lnTo>
                  <a:lnTo>
                    <a:pt x="3811" y="9"/>
                  </a:lnTo>
                  <a:lnTo>
                    <a:pt x="3811" y="5"/>
                  </a:lnTo>
                  <a:lnTo>
                    <a:pt x="3811" y="3"/>
                  </a:lnTo>
                  <a:lnTo>
                    <a:pt x="3814" y="0"/>
                  </a:lnTo>
                  <a:lnTo>
                    <a:pt x="3816" y="0"/>
                  </a:lnTo>
                  <a:lnTo>
                    <a:pt x="3820" y="0"/>
                  </a:lnTo>
                  <a:lnTo>
                    <a:pt x="3822" y="0"/>
                  </a:lnTo>
                  <a:lnTo>
                    <a:pt x="3825" y="3"/>
                  </a:lnTo>
                  <a:lnTo>
                    <a:pt x="3826" y="5"/>
                  </a:lnTo>
                  <a:lnTo>
                    <a:pt x="3826" y="9"/>
                  </a:lnTo>
                  <a:lnTo>
                    <a:pt x="3825" y="11"/>
                  </a:lnTo>
                  <a:lnTo>
                    <a:pt x="3822" y="14"/>
                  </a:lnTo>
                  <a:lnTo>
                    <a:pt x="3820" y="15"/>
                  </a:lnTo>
                  <a:close/>
                  <a:moveTo>
                    <a:pt x="3850" y="15"/>
                  </a:moveTo>
                  <a:lnTo>
                    <a:pt x="3846" y="15"/>
                  </a:lnTo>
                  <a:lnTo>
                    <a:pt x="3844" y="14"/>
                  </a:lnTo>
                  <a:lnTo>
                    <a:pt x="3841" y="11"/>
                  </a:lnTo>
                  <a:lnTo>
                    <a:pt x="3841" y="9"/>
                  </a:lnTo>
                  <a:lnTo>
                    <a:pt x="3841" y="5"/>
                  </a:lnTo>
                  <a:lnTo>
                    <a:pt x="3841" y="3"/>
                  </a:lnTo>
                  <a:lnTo>
                    <a:pt x="3844" y="0"/>
                  </a:lnTo>
                  <a:lnTo>
                    <a:pt x="3846" y="0"/>
                  </a:lnTo>
                  <a:lnTo>
                    <a:pt x="3850" y="0"/>
                  </a:lnTo>
                  <a:lnTo>
                    <a:pt x="3852" y="0"/>
                  </a:lnTo>
                  <a:lnTo>
                    <a:pt x="3855" y="3"/>
                  </a:lnTo>
                  <a:lnTo>
                    <a:pt x="3856" y="5"/>
                  </a:lnTo>
                  <a:lnTo>
                    <a:pt x="3856" y="9"/>
                  </a:lnTo>
                  <a:lnTo>
                    <a:pt x="3855" y="11"/>
                  </a:lnTo>
                  <a:lnTo>
                    <a:pt x="3852" y="14"/>
                  </a:lnTo>
                  <a:lnTo>
                    <a:pt x="3850" y="15"/>
                  </a:lnTo>
                  <a:close/>
                  <a:moveTo>
                    <a:pt x="3880" y="15"/>
                  </a:moveTo>
                  <a:lnTo>
                    <a:pt x="3876" y="15"/>
                  </a:lnTo>
                  <a:lnTo>
                    <a:pt x="3874" y="14"/>
                  </a:lnTo>
                  <a:lnTo>
                    <a:pt x="3871" y="11"/>
                  </a:lnTo>
                  <a:lnTo>
                    <a:pt x="3871" y="9"/>
                  </a:lnTo>
                  <a:lnTo>
                    <a:pt x="3871" y="5"/>
                  </a:lnTo>
                  <a:lnTo>
                    <a:pt x="3871" y="3"/>
                  </a:lnTo>
                  <a:lnTo>
                    <a:pt x="3874" y="0"/>
                  </a:lnTo>
                  <a:lnTo>
                    <a:pt x="3876" y="0"/>
                  </a:lnTo>
                  <a:lnTo>
                    <a:pt x="3880" y="0"/>
                  </a:lnTo>
                  <a:lnTo>
                    <a:pt x="3882" y="0"/>
                  </a:lnTo>
                  <a:lnTo>
                    <a:pt x="3885" y="3"/>
                  </a:lnTo>
                  <a:lnTo>
                    <a:pt x="3886" y="5"/>
                  </a:lnTo>
                  <a:lnTo>
                    <a:pt x="3886" y="9"/>
                  </a:lnTo>
                  <a:lnTo>
                    <a:pt x="3885" y="11"/>
                  </a:lnTo>
                  <a:lnTo>
                    <a:pt x="3882" y="14"/>
                  </a:lnTo>
                  <a:lnTo>
                    <a:pt x="3880" y="15"/>
                  </a:lnTo>
                  <a:close/>
                  <a:moveTo>
                    <a:pt x="3910" y="15"/>
                  </a:moveTo>
                  <a:lnTo>
                    <a:pt x="3906" y="15"/>
                  </a:lnTo>
                  <a:lnTo>
                    <a:pt x="3904" y="14"/>
                  </a:lnTo>
                  <a:lnTo>
                    <a:pt x="3902" y="11"/>
                  </a:lnTo>
                  <a:lnTo>
                    <a:pt x="3901" y="9"/>
                  </a:lnTo>
                  <a:lnTo>
                    <a:pt x="3901" y="5"/>
                  </a:lnTo>
                  <a:lnTo>
                    <a:pt x="3902" y="3"/>
                  </a:lnTo>
                  <a:lnTo>
                    <a:pt x="3904" y="0"/>
                  </a:lnTo>
                  <a:lnTo>
                    <a:pt x="3906" y="0"/>
                  </a:lnTo>
                  <a:lnTo>
                    <a:pt x="3910" y="0"/>
                  </a:lnTo>
                  <a:lnTo>
                    <a:pt x="3912" y="0"/>
                  </a:lnTo>
                  <a:lnTo>
                    <a:pt x="3915" y="3"/>
                  </a:lnTo>
                  <a:lnTo>
                    <a:pt x="3916" y="5"/>
                  </a:lnTo>
                  <a:lnTo>
                    <a:pt x="3916" y="9"/>
                  </a:lnTo>
                  <a:lnTo>
                    <a:pt x="3915" y="11"/>
                  </a:lnTo>
                  <a:lnTo>
                    <a:pt x="3912" y="14"/>
                  </a:lnTo>
                  <a:lnTo>
                    <a:pt x="3910" y="15"/>
                  </a:lnTo>
                  <a:close/>
                  <a:moveTo>
                    <a:pt x="3940" y="15"/>
                  </a:moveTo>
                  <a:lnTo>
                    <a:pt x="3936" y="15"/>
                  </a:lnTo>
                  <a:lnTo>
                    <a:pt x="3934" y="14"/>
                  </a:lnTo>
                  <a:lnTo>
                    <a:pt x="3932" y="11"/>
                  </a:lnTo>
                  <a:lnTo>
                    <a:pt x="3931" y="9"/>
                  </a:lnTo>
                  <a:lnTo>
                    <a:pt x="3931" y="5"/>
                  </a:lnTo>
                  <a:lnTo>
                    <a:pt x="3932" y="3"/>
                  </a:lnTo>
                  <a:lnTo>
                    <a:pt x="3934" y="0"/>
                  </a:lnTo>
                  <a:lnTo>
                    <a:pt x="3936" y="0"/>
                  </a:lnTo>
                  <a:lnTo>
                    <a:pt x="3940" y="0"/>
                  </a:lnTo>
                  <a:lnTo>
                    <a:pt x="3942" y="0"/>
                  </a:lnTo>
                  <a:lnTo>
                    <a:pt x="3945" y="3"/>
                  </a:lnTo>
                  <a:lnTo>
                    <a:pt x="3946" y="5"/>
                  </a:lnTo>
                  <a:lnTo>
                    <a:pt x="3946" y="9"/>
                  </a:lnTo>
                  <a:lnTo>
                    <a:pt x="3945" y="11"/>
                  </a:lnTo>
                  <a:lnTo>
                    <a:pt x="3942" y="14"/>
                  </a:lnTo>
                  <a:lnTo>
                    <a:pt x="3940" y="15"/>
                  </a:lnTo>
                  <a:close/>
                  <a:moveTo>
                    <a:pt x="3970" y="15"/>
                  </a:moveTo>
                  <a:lnTo>
                    <a:pt x="3966" y="15"/>
                  </a:lnTo>
                  <a:lnTo>
                    <a:pt x="3964" y="14"/>
                  </a:lnTo>
                  <a:lnTo>
                    <a:pt x="3962" y="11"/>
                  </a:lnTo>
                  <a:lnTo>
                    <a:pt x="3961" y="9"/>
                  </a:lnTo>
                  <a:lnTo>
                    <a:pt x="3961" y="5"/>
                  </a:lnTo>
                  <a:lnTo>
                    <a:pt x="3962" y="3"/>
                  </a:lnTo>
                  <a:lnTo>
                    <a:pt x="3964" y="0"/>
                  </a:lnTo>
                  <a:lnTo>
                    <a:pt x="3966" y="0"/>
                  </a:lnTo>
                  <a:lnTo>
                    <a:pt x="3970" y="0"/>
                  </a:lnTo>
                  <a:lnTo>
                    <a:pt x="3972" y="0"/>
                  </a:lnTo>
                  <a:lnTo>
                    <a:pt x="3975" y="3"/>
                  </a:lnTo>
                  <a:lnTo>
                    <a:pt x="3976" y="5"/>
                  </a:lnTo>
                  <a:lnTo>
                    <a:pt x="3976" y="9"/>
                  </a:lnTo>
                  <a:lnTo>
                    <a:pt x="3975" y="11"/>
                  </a:lnTo>
                  <a:lnTo>
                    <a:pt x="3972" y="14"/>
                  </a:lnTo>
                  <a:lnTo>
                    <a:pt x="3970" y="15"/>
                  </a:lnTo>
                  <a:close/>
                  <a:moveTo>
                    <a:pt x="4000" y="15"/>
                  </a:moveTo>
                  <a:lnTo>
                    <a:pt x="3996" y="15"/>
                  </a:lnTo>
                  <a:lnTo>
                    <a:pt x="3994" y="14"/>
                  </a:lnTo>
                  <a:lnTo>
                    <a:pt x="3992" y="11"/>
                  </a:lnTo>
                  <a:lnTo>
                    <a:pt x="3991" y="9"/>
                  </a:lnTo>
                  <a:lnTo>
                    <a:pt x="3991" y="5"/>
                  </a:lnTo>
                  <a:lnTo>
                    <a:pt x="3992" y="3"/>
                  </a:lnTo>
                  <a:lnTo>
                    <a:pt x="3994" y="0"/>
                  </a:lnTo>
                  <a:lnTo>
                    <a:pt x="3996" y="0"/>
                  </a:lnTo>
                  <a:lnTo>
                    <a:pt x="4000" y="0"/>
                  </a:lnTo>
                  <a:lnTo>
                    <a:pt x="4002" y="0"/>
                  </a:lnTo>
                  <a:lnTo>
                    <a:pt x="4005" y="3"/>
                  </a:lnTo>
                  <a:lnTo>
                    <a:pt x="4006" y="5"/>
                  </a:lnTo>
                  <a:lnTo>
                    <a:pt x="4006" y="9"/>
                  </a:lnTo>
                  <a:lnTo>
                    <a:pt x="4005" y="11"/>
                  </a:lnTo>
                  <a:lnTo>
                    <a:pt x="4002" y="14"/>
                  </a:lnTo>
                  <a:lnTo>
                    <a:pt x="4000" y="15"/>
                  </a:lnTo>
                  <a:close/>
                  <a:moveTo>
                    <a:pt x="4030" y="15"/>
                  </a:moveTo>
                  <a:lnTo>
                    <a:pt x="4026" y="15"/>
                  </a:lnTo>
                  <a:lnTo>
                    <a:pt x="4024" y="14"/>
                  </a:lnTo>
                  <a:lnTo>
                    <a:pt x="4022" y="11"/>
                  </a:lnTo>
                  <a:lnTo>
                    <a:pt x="4021" y="9"/>
                  </a:lnTo>
                  <a:lnTo>
                    <a:pt x="4021" y="5"/>
                  </a:lnTo>
                  <a:lnTo>
                    <a:pt x="4022" y="3"/>
                  </a:lnTo>
                  <a:lnTo>
                    <a:pt x="4024" y="0"/>
                  </a:lnTo>
                  <a:lnTo>
                    <a:pt x="4026" y="0"/>
                  </a:lnTo>
                  <a:lnTo>
                    <a:pt x="4030" y="0"/>
                  </a:lnTo>
                  <a:lnTo>
                    <a:pt x="4032" y="0"/>
                  </a:lnTo>
                  <a:lnTo>
                    <a:pt x="4035" y="3"/>
                  </a:lnTo>
                  <a:lnTo>
                    <a:pt x="4036" y="5"/>
                  </a:lnTo>
                  <a:lnTo>
                    <a:pt x="4036" y="9"/>
                  </a:lnTo>
                  <a:lnTo>
                    <a:pt x="4035" y="11"/>
                  </a:lnTo>
                  <a:lnTo>
                    <a:pt x="4032" y="14"/>
                  </a:lnTo>
                  <a:lnTo>
                    <a:pt x="4030" y="15"/>
                  </a:lnTo>
                  <a:close/>
                  <a:moveTo>
                    <a:pt x="4060" y="15"/>
                  </a:moveTo>
                  <a:lnTo>
                    <a:pt x="4056" y="15"/>
                  </a:lnTo>
                  <a:lnTo>
                    <a:pt x="4054" y="14"/>
                  </a:lnTo>
                  <a:lnTo>
                    <a:pt x="4052" y="11"/>
                  </a:lnTo>
                  <a:lnTo>
                    <a:pt x="4051" y="9"/>
                  </a:lnTo>
                  <a:lnTo>
                    <a:pt x="4051" y="5"/>
                  </a:lnTo>
                  <a:lnTo>
                    <a:pt x="4052" y="3"/>
                  </a:lnTo>
                  <a:lnTo>
                    <a:pt x="4054" y="0"/>
                  </a:lnTo>
                  <a:lnTo>
                    <a:pt x="4056" y="0"/>
                  </a:lnTo>
                  <a:lnTo>
                    <a:pt x="4060" y="0"/>
                  </a:lnTo>
                  <a:lnTo>
                    <a:pt x="4062" y="0"/>
                  </a:lnTo>
                  <a:lnTo>
                    <a:pt x="4065" y="3"/>
                  </a:lnTo>
                  <a:lnTo>
                    <a:pt x="4066" y="5"/>
                  </a:lnTo>
                  <a:lnTo>
                    <a:pt x="4066" y="9"/>
                  </a:lnTo>
                  <a:lnTo>
                    <a:pt x="4065" y="11"/>
                  </a:lnTo>
                  <a:lnTo>
                    <a:pt x="4062" y="14"/>
                  </a:lnTo>
                  <a:lnTo>
                    <a:pt x="4060" y="15"/>
                  </a:lnTo>
                  <a:close/>
                  <a:moveTo>
                    <a:pt x="4090" y="15"/>
                  </a:moveTo>
                  <a:lnTo>
                    <a:pt x="4086" y="15"/>
                  </a:lnTo>
                  <a:lnTo>
                    <a:pt x="4084" y="14"/>
                  </a:lnTo>
                  <a:lnTo>
                    <a:pt x="4082" y="11"/>
                  </a:lnTo>
                  <a:lnTo>
                    <a:pt x="4081" y="9"/>
                  </a:lnTo>
                  <a:lnTo>
                    <a:pt x="4081" y="5"/>
                  </a:lnTo>
                  <a:lnTo>
                    <a:pt x="4082" y="3"/>
                  </a:lnTo>
                  <a:lnTo>
                    <a:pt x="4084" y="0"/>
                  </a:lnTo>
                  <a:lnTo>
                    <a:pt x="4086" y="0"/>
                  </a:lnTo>
                  <a:lnTo>
                    <a:pt x="4090" y="0"/>
                  </a:lnTo>
                  <a:lnTo>
                    <a:pt x="4092" y="0"/>
                  </a:lnTo>
                  <a:lnTo>
                    <a:pt x="4095" y="3"/>
                  </a:lnTo>
                  <a:lnTo>
                    <a:pt x="4096" y="5"/>
                  </a:lnTo>
                  <a:lnTo>
                    <a:pt x="4096" y="9"/>
                  </a:lnTo>
                  <a:lnTo>
                    <a:pt x="4095" y="11"/>
                  </a:lnTo>
                  <a:lnTo>
                    <a:pt x="4092" y="14"/>
                  </a:lnTo>
                  <a:lnTo>
                    <a:pt x="4090" y="15"/>
                  </a:lnTo>
                  <a:close/>
                  <a:moveTo>
                    <a:pt x="4120" y="15"/>
                  </a:moveTo>
                  <a:lnTo>
                    <a:pt x="4116" y="15"/>
                  </a:lnTo>
                  <a:lnTo>
                    <a:pt x="4114" y="14"/>
                  </a:lnTo>
                  <a:lnTo>
                    <a:pt x="4112" y="11"/>
                  </a:lnTo>
                  <a:lnTo>
                    <a:pt x="4111" y="9"/>
                  </a:lnTo>
                  <a:lnTo>
                    <a:pt x="4111" y="5"/>
                  </a:lnTo>
                  <a:lnTo>
                    <a:pt x="4112" y="3"/>
                  </a:lnTo>
                  <a:lnTo>
                    <a:pt x="4114" y="0"/>
                  </a:lnTo>
                  <a:lnTo>
                    <a:pt x="4116" y="0"/>
                  </a:lnTo>
                  <a:lnTo>
                    <a:pt x="4120" y="0"/>
                  </a:lnTo>
                  <a:lnTo>
                    <a:pt x="4122" y="0"/>
                  </a:lnTo>
                  <a:lnTo>
                    <a:pt x="4125" y="3"/>
                  </a:lnTo>
                  <a:lnTo>
                    <a:pt x="4126" y="5"/>
                  </a:lnTo>
                  <a:lnTo>
                    <a:pt x="4126" y="9"/>
                  </a:lnTo>
                  <a:lnTo>
                    <a:pt x="4125" y="11"/>
                  </a:lnTo>
                  <a:lnTo>
                    <a:pt x="4122" y="14"/>
                  </a:lnTo>
                  <a:lnTo>
                    <a:pt x="4120" y="15"/>
                  </a:lnTo>
                  <a:close/>
                  <a:moveTo>
                    <a:pt x="4150" y="15"/>
                  </a:moveTo>
                  <a:lnTo>
                    <a:pt x="4146" y="15"/>
                  </a:lnTo>
                  <a:lnTo>
                    <a:pt x="4144" y="14"/>
                  </a:lnTo>
                  <a:lnTo>
                    <a:pt x="4142" y="11"/>
                  </a:lnTo>
                  <a:lnTo>
                    <a:pt x="4141" y="9"/>
                  </a:lnTo>
                  <a:lnTo>
                    <a:pt x="4141" y="5"/>
                  </a:lnTo>
                  <a:lnTo>
                    <a:pt x="4142" y="3"/>
                  </a:lnTo>
                  <a:lnTo>
                    <a:pt x="4144" y="0"/>
                  </a:lnTo>
                  <a:lnTo>
                    <a:pt x="4146" y="0"/>
                  </a:lnTo>
                  <a:lnTo>
                    <a:pt x="4150" y="0"/>
                  </a:lnTo>
                  <a:lnTo>
                    <a:pt x="4152" y="0"/>
                  </a:lnTo>
                  <a:lnTo>
                    <a:pt x="4155" y="3"/>
                  </a:lnTo>
                  <a:lnTo>
                    <a:pt x="4156" y="5"/>
                  </a:lnTo>
                  <a:lnTo>
                    <a:pt x="4156" y="9"/>
                  </a:lnTo>
                  <a:lnTo>
                    <a:pt x="4155" y="11"/>
                  </a:lnTo>
                  <a:lnTo>
                    <a:pt x="4152" y="14"/>
                  </a:lnTo>
                  <a:lnTo>
                    <a:pt x="4150" y="15"/>
                  </a:lnTo>
                  <a:close/>
                  <a:moveTo>
                    <a:pt x="4180" y="15"/>
                  </a:moveTo>
                  <a:lnTo>
                    <a:pt x="4176" y="15"/>
                  </a:lnTo>
                  <a:lnTo>
                    <a:pt x="4174" y="14"/>
                  </a:lnTo>
                  <a:lnTo>
                    <a:pt x="4172" y="11"/>
                  </a:lnTo>
                  <a:lnTo>
                    <a:pt x="4171" y="9"/>
                  </a:lnTo>
                  <a:lnTo>
                    <a:pt x="4171" y="5"/>
                  </a:lnTo>
                  <a:lnTo>
                    <a:pt x="4172" y="3"/>
                  </a:lnTo>
                  <a:lnTo>
                    <a:pt x="4174" y="0"/>
                  </a:lnTo>
                  <a:lnTo>
                    <a:pt x="4176" y="0"/>
                  </a:lnTo>
                  <a:lnTo>
                    <a:pt x="4180" y="0"/>
                  </a:lnTo>
                  <a:lnTo>
                    <a:pt x="4182" y="0"/>
                  </a:lnTo>
                  <a:lnTo>
                    <a:pt x="4185" y="3"/>
                  </a:lnTo>
                  <a:lnTo>
                    <a:pt x="4186" y="5"/>
                  </a:lnTo>
                  <a:lnTo>
                    <a:pt x="4186" y="9"/>
                  </a:lnTo>
                  <a:lnTo>
                    <a:pt x="4185" y="11"/>
                  </a:lnTo>
                  <a:lnTo>
                    <a:pt x="4182" y="14"/>
                  </a:lnTo>
                  <a:lnTo>
                    <a:pt x="4180" y="15"/>
                  </a:lnTo>
                  <a:close/>
                  <a:moveTo>
                    <a:pt x="4210" y="15"/>
                  </a:moveTo>
                  <a:lnTo>
                    <a:pt x="4206" y="15"/>
                  </a:lnTo>
                  <a:lnTo>
                    <a:pt x="4204" y="14"/>
                  </a:lnTo>
                  <a:lnTo>
                    <a:pt x="4202" y="11"/>
                  </a:lnTo>
                  <a:lnTo>
                    <a:pt x="4201" y="9"/>
                  </a:lnTo>
                  <a:lnTo>
                    <a:pt x="4201" y="5"/>
                  </a:lnTo>
                  <a:lnTo>
                    <a:pt x="4202" y="3"/>
                  </a:lnTo>
                  <a:lnTo>
                    <a:pt x="4204" y="0"/>
                  </a:lnTo>
                  <a:lnTo>
                    <a:pt x="4206" y="0"/>
                  </a:lnTo>
                  <a:lnTo>
                    <a:pt x="4210" y="0"/>
                  </a:lnTo>
                  <a:lnTo>
                    <a:pt x="4212" y="0"/>
                  </a:lnTo>
                  <a:lnTo>
                    <a:pt x="4215" y="3"/>
                  </a:lnTo>
                  <a:lnTo>
                    <a:pt x="4216" y="5"/>
                  </a:lnTo>
                  <a:lnTo>
                    <a:pt x="4216" y="9"/>
                  </a:lnTo>
                  <a:lnTo>
                    <a:pt x="4215" y="11"/>
                  </a:lnTo>
                  <a:lnTo>
                    <a:pt x="4212" y="14"/>
                  </a:lnTo>
                  <a:lnTo>
                    <a:pt x="4210" y="15"/>
                  </a:lnTo>
                  <a:close/>
                  <a:moveTo>
                    <a:pt x="4240" y="15"/>
                  </a:moveTo>
                  <a:lnTo>
                    <a:pt x="4236" y="15"/>
                  </a:lnTo>
                  <a:lnTo>
                    <a:pt x="4235" y="14"/>
                  </a:lnTo>
                  <a:lnTo>
                    <a:pt x="4232" y="11"/>
                  </a:lnTo>
                  <a:lnTo>
                    <a:pt x="4231" y="9"/>
                  </a:lnTo>
                  <a:lnTo>
                    <a:pt x="4231" y="5"/>
                  </a:lnTo>
                  <a:lnTo>
                    <a:pt x="4232" y="3"/>
                  </a:lnTo>
                  <a:lnTo>
                    <a:pt x="4235" y="0"/>
                  </a:lnTo>
                  <a:lnTo>
                    <a:pt x="4236" y="0"/>
                  </a:lnTo>
                  <a:lnTo>
                    <a:pt x="4240" y="0"/>
                  </a:lnTo>
                  <a:lnTo>
                    <a:pt x="4242" y="0"/>
                  </a:lnTo>
                  <a:lnTo>
                    <a:pt x="4245" y="3"/>
                  </a:lnTo>
                  <a:lnTo>
                    <a:pt x="4246" y="5"/>
                  </a:lnTo>
                  <a:lnTo>
                    <a:pt x="4246" y="9"/>
                  </a:lnTo>
                  <a:lnTo>
                    <a:pt x="4245" y="11"/>
                  </a:lnTo>
                  <a:lnTo>
                    <a:pt x="4242" y="14"/>
                  </a:lnTo>
                  <a:lnTo>
                    <a:pt x="4240" y="15"/>
                  </a:lnTo>
                  <a:close/>
                  <a:moveTo>
                    <a:pt x="4270" y="15"/>
                  </a:moveTo>
                  <a:lnTo>
                    <a:pt x="4266" y="15"/>
                  </a:lnTo>
                  <a:lnTo>
                    <a:pt x="4265" y="14"/>
                  </a:lnTo>
                  <a:lnTo>
                    <a:pt x="4262" y="11"/>
                  </a:lnTo>
                  <a:lnTo>
                    <a:pt x="4261" y="9"/>
                  </a:lnTo>
                  <a:lnTo>
                    <a:pt x="4261" y="5"/>
                  </a:lnTo>
                  <a:lnTo>
                    <a:pt x="4262" y="3"/>
                  </a:lnTo>
                  <a:lnTo>
                    <a:pt x="4265" y="0"/>
                  </a:lnTo>
                  <a:lnTo>
                    <a:pt x="4266" y="0"/>
                  </a:lnTo>
                  <a:lnTo>
                    <a:pt x="4270" y="0"/>
                  </a:lnTo>
                  <a:lnTo>
                    <a:pt x="4272" y="0"/>
                  </a:lnTo>
                  <a:lnTo>
                    <a:pt x="4275" y="3"/>
                  </a:lnTo>
                  <a:lnTo>
                    <a:pt x="4276" y="5"/>
                  </a:lnTo>
                  <a:lnTo>
                    <a:pt x="4276" y="9"/>
                  </a:lnTo>
                  <a:lnTo>
                    <a:pt x="4275" y="11"/>
                  </a:lnTo>
                  <a:lnTo>
                    <a:pt x="4272" y="14"/>
                  </a:lnTo>
                  <a:lnTo>
                    <a:pt x="4270" y="15"/>
                  </a:lnTo>
                  <a:close/>
                  <a:moveTo>
                    <a:pt x="4300" y="15"/>
                  </a:moveTo>
                  <a:lnTo>
                    <a:pt x="4296" y="15"/>
                  </a:lnTo>
                  <a:lnTo>
                    <a:pt x="4295" y="14"/>
                  </a:lnTo>
                  <a:lnTo>
                    <a:pt x="4292" y="11"/>
                  </a:lnTo>
                  <a:lnTo>
                    <a:pt x="4291" y="9"/>
                  </a:lnTo>
                  <a:lnTo>
                    <a:pt x="4291" y="5"/>
                  </a:lnTo>
                  <a:lnTo>
                    <a:pt x="4292" y="3"/>
                  </a:lnTo>
                  <a:lnTo>
                    <a:pt x="4295" y="0"/>
                  </a:lnTo>
                  <a:lnTo>
                    <a:pt x="4296" y="0"/>
                  </a:lnTo>
                  <a:lnTo>
                    <a:pt x="4300" y="0"/>
                  </a:lnTo>
                  <a:lnTo>
                    <a:pt x="4302" y="0"/>
                  </a:lnTo>
                  <a:lnTo>
                    <a:pt x="4305" y="3"/>
                  </a:lnTo>
                  <a:lnTo>
                    <a:pt x="4306" y="5"/>
                  </a:lnTo>
                  <a:lnTo>
                    <a:pt x="4306" y="9"/>
                  </a:lnTo>
                  <a:lnTo>
                    <a:pt x="4305" y="11"/>
                  </a:lnTo>
                  <a:lnTo>
                    <a:pt x="4302" y="14"/>
                  </a:lnTo>
                  <a:lnTo>
                    <a:pt x="4300" y="15"/>
                  </a:lnTo>
                  <a:close/>
                  <a:moveTo>
                    <a:pt x="4330" y="15"/>
                  </a:moveTo>
                  <a:lnTo>
                    <a:pt x="4326" y="15"/>
                  </a:lnTo>
                  <a:lnTo>
                    <a:pt x="4325" y="14"/>
                  </a:lnTo>
                  <a:lnTo>
                    <a:pt x="4322" y="11"/>
                  </a:lnTo>
                  <a:lnTo>
                    <a:pt x="4321" y="9"/>
                  </a:lnTo>
                  <a:lnTo>
                    <a:pt x="4321" y="5"/>
                  </a:lnTo>
                  <a:lnTo>
                    <a:pt x="4322" y="3"/>
                  </a:lnTo>
                  <a:lnTo>
                    <a:pt x="4325" y="0"/>
                  </a:lnTo>
                  <a:lnTo>
                    <a:pt x="4326" y="0"/>
                  </a:lnTo>
                  <a:lnTo>
                    <a:pt x="4330" y="0"/>
                  </a:lnTo>
                  <a:lnTo>
                    <a:pt x="4332" y="0"/>
                  </a:lnTo>
                  <a:lnTo>
                    <a:pt x="4335" y="3"/>
                  </a:lnTo>
                  <a:lnTo>
                    <a:pt x="4336" y="5"/>
                  </a:lnTo>
                  <a:lnTo>
                    <a:pt x="4336" y="9"/>
                  </a:lnTo>
                  <a:lnTo>
                    <a:pt x="4335" y="11"/>
                  </a:lnTo>
                  <a:lnTo>
                    <a:pt x="4332" y="14"/>
                  </a:lnTo>
                  <a:lnTo>
                    <a:pt x="4330" y="15"/>
                  </a:lnTo>
                  <a:close/>
                  <a:moveTo>
                    <a:pt x="4360" y="15"/>
                  </a:moveTo>
                  <a:lnTo>
                    <a:pt x="4356" y="15"/>
                  </a:lnTo>
                  <a:lnTo>
                    <a:pt x="4355" y="14"/>
                  </a:lnTo>
                  <a:lnTo>
                    <a:pt x="4352" y="11"/>
                  </a:lnTo>
                  <a:lnTo>
                    <a:pt x="4351" y="9"/>
                  </a:lnTo>
                  <a:lnTo>
                    <a:pt x="4351" y="5"/>
                  </a:lnTo>
                  <a:lnTo>
                    <a:pt x="4352" y="3"/>
                  </a:lnTo>
                  <a:lnTo>
                    <a:pt x="4355" y="0"/>
                  </a:lnTo>
                  <a:lnTo>
                    <a:pt x="4356" y="0"/>
                  </a:lnTo>
                  <a:lnTo>
                    <a:pt x="4360" y="0"/>
                  </a:lnTo>
                  <a:lnTo>
                    <a:pt x="4362" y="0"/>
                  </a:lnTo>
                  <a:lnTo>
                    <a:pt x="4365" y="3"/>
                  </a:lnTo>
                  <a:lnTo>
                    <a:pt x="4366" y="5"/>
                  </a:lnTo>
                  <a:lnTo>
                    <a:pt x="4366" y="9"/>
                  </a:lnTo>
                  <a:lnTo>
                    <a:pt x="4365" y="11"/>
                  </a:lnTo>
                  <a:lnTo>
                    <a:pt x="4362" y="14"/>
                  </a:lnTo>
                  <a:lnTo>
                    <a:pt x="4360" y="15"/>
                  </a:lnTo>
                  <a:close/>
                  <a:moveTo>
                    <a:pt x="4390" y="15"/>
                  </a:moveTo>
                  <a:lnTo>
                    <a:pt x="4386" y="15"/>
                  </a:lnTo>
                  <a:lnTo>
                    <a:pt x="4385" y="14"/>
                  </a:lnTo>
                  <a:lnTo>
                    <a:pt x="4382" y="11"/>
                  </a:lnTo>
                  <a:lnTo>
                    <a:pt x="4381" y="9"/>
                  </a:lnTo>
                  <a:lnTo>
                    <a:pt x="4381" y="5"/>
                  </a:lnTo>
                  <a:lnTo>
                    <a:pt x="4382" y="3"/>
                  </a:lnTo>
                  <a:lnTo>
                    <a:pt x="4385" y="0"/>
                  </a:lnTo>
                  <a:lnTo>
                    <a:pt x="4386" y="0"/>
                  </a:lnTo>
                  <a:lnTo>
                    <a:pt x="4390" y="0"/>
                  </a:lnTo>
                  <a:lnTo>
                    <a:pt x="4392" y="0"/>
                  </a:lnTo>
                  <a:lnTo>
                    <a:pt x="4395" y="3"/>
                  </a:lnTo>
                  <a:lnTo>
                    <a:pt x="4396" y="5"/>
                  </a:lnTo>
                  <a:lnTo>
                    <a:pt x="4396" y="9"/>
                  </a:lnTo>
                  <a:lnTo>
                    <a:pt x="4395" y="11"/>
                  </a:lnTo>
                  <a:lnTo>
                    <a:pt x="4392" y="14"/>
                  </a:lnTo>
                  <a:lnTo>
                    <a:pt x="4390" y="15"/>
                  </a:lnTo>
                  <a:close/>
                  <a:moveTo>
                    <a:pt x="4420" y="15"/>
                  </a:moveTo>
                  <a:lnTo>
                    <a:pt x="4416" y="15"/>
                  </a:lnTo>
                  <a:lnTo>
                    <a:pt x="4415" y="14"/>
                  </a:lnTo>
                  <a:lnTo>
                    <a:pt x="4412" y="11"/>
                  </a:lnTo>
                  <a:lnTo>
                    <a:pt x="4411" y="9"/>
                  </a:lnTo>
                  <a:lnTo>
                    <a:pt x="4411" y="5"/>
                  </a:lnTo>
                  <a:lnTo>
                    <a:pt x="4412" y="3"/>
                  </a:lnTo>
                  <a:lnTo>
                    <a:pt x="4415" y="0"/>
                  </a:lnTo>
                  <a:lnTo>
                    <a:pt x="4416" y="0"/>
                  </a:lnTo>
                  <a:lnTo>
                    <a:pt x="4420" y="0"/>
                  </a:lnTo>
                  <a:lnTo>
                    <a:pt x="4422" y="0"/>
                  </a:lnTo>
                  <a:lnTo>
                    <a:pt x="4425" y="3"/>
                  </a:lnTo>
                  <a:lnTo>
                    <a:pt x="4426" y="5"/>
                  </a:lnTo>
                  <a:lnTo>
                    <a:pt x="4426" y="9"/>
                  </a:lnTo>
                  <a:lnTo>
                    <a:pt x="4425" y="11"/>
                  </a:lnTo>
                  <a:lnTo>
                    <a:pt x="4422" y="14"/>
                  </a:lnTo>
                  <a:lnTo>
                    <a:pt x="4420" y="15"/>
                  </a:lnTo>
                  <a:close/>
                  <a:moveTo>
                    <a:pt x="4450" y="15"/>
                  </a:moveTo>
                  <a:lnTo>
                    <a:pt x="4446" y="15"/>
                  </a:lnTo>
                  <a:lnTo>
                    <a:pt x="4445" y="14"/>
                  </a:lnTo>
                  <a:lnTo>
                    <a:pt x="4442" y="11"/>
                  </a:lnTo>
                  <a:lnTo>
                    <a:pt x="4441" y="9"/>
                  </a:lnTo>
                  <a:lnTo>
                    <a:pt x="4441" y="5"/>
                  </a:lnTo>
                  <a:lnTo>
                    <a:pt x="4442" y="3"/>
                  </a:lnTo>
                  <a:lnTo>
                    <a:pt x="4445" y="0"/>
                  </a:lnTo>
                  <a:lnTo>
                    <a:pt x="4446" y="0"/>
                  </a:lnTo>
                  <a:lnTo>
                    <a:pt x="4450" y="0"/>
                  </a:lnTo>
                  <a:lnTo>
                    <a:pt x="4452" y="0"/>
                  </a:lnTo>
                  <a:lnTo>
                    <a:pt x="4455" y="3"/>
                  </a:lnTo>
                  <a:lnTo>
                    <a:pt x="4456" y="5"/>
                  </a:lnTo>
                  <a:lnTo>
                    <a:pt x="4456" y="9"/>
                  </a:lnTo>
                  <a:lnTo>
                    <a:pt x="4455" y="11"/>
                  </a:lnTo>
                  <a:lnTo>
                    <a:pt x="4452" y="14"/>
                  </a:lnTo>
                  <a:lnTo>
                    <a:pt x="4450" y="15"/>
                  </a:lnTo>
                  <a:close/>
                  <a:moveTo>
                    <a:pt x="4480" y="15"/>
                  </a:moveTo>
                  <a:lnTo>
                    <a:pt x="4476" y="15"/>
                  </a:lnTo>
                  <a:lnTo>
                    <a:pt x="4475" y="14"/>
                  </a:lnTo>
                  <a:lnTo>
                    <a:pt x="4472" y="11"/>
                  </a:lnTo>
                  <a:lnTo>
                    <a:pt x="4471" y="9"/>
                  </a:lnTo>
                  <a:lnTo>
                    <a:pt x="4471" y="5"/>
                  </a:lnTo>
                  <a:lnTo>
                    <a:pt x="4472" y="3"/>
                  </a:lnTo>
                  <a:lnTo>
                    <a:pt x="4475" y="0"/>
                  </a:lnTo>
                  <a:lnTo>
                    <a:pt x="4476" y="0"/>
                  </a:lnTo>
                  <a:lnTo>
                    <a:pt x="4480" y="0"/>
                  </a:lnTo>
                  <a:lnTo>
                    <a:pt x="4482" y="0"/>
                  </a:lnTo>
                  <a:lnTo>
                    <a:pt x="4485" y="3"/>
                  </a:lnTo>
                  <a:lnTo>
                    <a:pt x="4486" y="5"/>
                  </a:lnTo>
                  <a:lnTo>
                    <a:pt x="4486" y="9"/>
                  </a:lnTo>
                  <a:lnTo>
                    <a:pt x="4485" y="11"/>
                  </a:lnTo>
                  <a:lnTo>
                    <a:pt x="4482" y="14"/>
                  </a:lnTo>
                  <a:lnTo>
                    <a:pt x="4480" y="15"/>
                  </a:lnTo>
                  <a:close/>
                  <a:moveTo>
                    <a:pt x="4510" y="15"/>
                  </a:moveTo>
                  <a:lnTo>
                    <a:pt x="4506" y="15"/>
                  </a:lnTo>
                  <a:lnTo>
                    <a:pt x="4505" y="14"/>
                  </a:lnTo>
                  <a:lnTo>
                    <a:pt x="4502" y="11"/>
                  </a:lnTo>
                  <a:lnTo>
                    <a:pt x="4501" y="9"/>
                  </a:lnTo>
                  <a:lnTo>
                    <a:pt x="4501" y="5"/>
                  </a:lnTo>
                  <a:lnTo>
                    <a:pt x="4502" y="3"/>
                  </a:lnTo>
                  <a:lnTo>
                    <a:pt x="4505" y="0"/>
                  </a:lnTo>
                  <a:lnTo>
                    <a:pt x="4506" y="0"/>
                  </a:lnTo>
                  <a:lnTo>
                    <a:pt x="4510" y="0"/>
                  </a:lnTo>
                  <a:lnTo>
                    <a:pt x="4512" y="0"/>
                  </a:lnTo>
                  <a:lnTo>
                    <a:pt x="4515" y="3"/>
                  </a:lnTo>
                  <a:lnTo>
                    <a:pt x="4516" y="5"/>
                  </a:lnTo>
                  <a:lnTo>
                    <a:pt x="4516" y="9"/>
                  </a:lnTo>
                  <a:lnTo>
                    <a:pt x="4515" y="11"/>
                  </a:lnTo>
                  <a:lnTo>
                    <a:pt x="4512" y="14"/>
                  </a:lnTo>
                  <a:lnTo>
                    <a:pt x="4510" y="15"/>
                  </a:lnTo>
                  <a:close/>
                  <a:moveTo>
                    <a:pt x="4540" y="15"/>
                  </a:moveTo>
                  <a:lnTo>
                    <a:pt x="4536" y="15"/>
                  </a:lnTo>
                  <a:lnTo>
                    <a:pt x="4535" y="14"/>
                  </a:lnTo>
                  <a:lnTo>
                    <a:pt x="4532" y="11"/>
                  </a:lnTo>
                  <a:lnTo>
                    <a:pt x="4531" y="9"/>
                  </a:lnTo>
                  <a:lnTo>
                    <a:pt x="4531" y="5"/>
                  </a:lnTo>
                  <a:lnTo>
                    <a:pt x="4532" y="3"/>
                  </a:lnTo>
                  <a:lnTo>
                    <a:pt x="4535" y="0"/>
                  </a:lnTo>
                  <a:lnTo>
                    <a:pt x="4536" y="0"/>
                  </a:lnTo>
                  <a:lnTo>
                    <a:pt x="4540" y="0"/>
                  </a:lnTo>
                  <a:lnTo>
                    <a:pt x="4542" y="0"/>
                  </a:lnTo>
                  <a:lnTo>
                    <a:pt x="4545" y="3"/>
                  </a:lnTo>
                  <a:lnTo>
                    <a:pt x="4546" y="5"/>
                  </a:lnTo>
                  <a:lnTo>
                    <a:pt x="4546" y="9"/>
                  </a:lnTo>
                  <a:lnTo>
                    <a:pt x="4545" y="11"/>
                  </a:lnTo>
                  <a:lnTo>
                    <a:pt x="4542" y="14"/>
                  </a:lnTo>
                  <a:lnTo>
                    <a:pt x="4540" y="15"/>
                  </a:lnTo>
                  <a:close/>
                  <a:moveTo>
                    <a:pt x="4570" y="15"/>
                  </a:moveTo>
                  <a:lnTo>
                    <a:pt x="4566" y="15"/>
                  </a:lnTo>
                  <a:lnTo>
                    <a:pt x="4565" y="14"/>
                  </a:lnTo>
                  <a:lnTo>
                    <a:pt x="4562" y="11"/>
                  </a:lnTo>
                  <a:lnTo>
                    <a:pt x="4561" y="9"/>
                  </a:lnTo>
                  <a:lnTo>
                    <a:pt x="4561" y="5"/>
                  </a:lnTo>
                  <a:lnTo>
                    <a:pt x="4562" y="3"/>
                  </a:lnTo>
                  <a:lnTo>
                    <a:pt x="4565" y="0"/>
                  </a:lnTo>
                  <a:lnTo>
                    <a:pt x="4566" y="0"/>
                  </a:lnTo>
                  <a:lnTo>
                    <a:pt x="4570" y="0"/>
                  </a:lnTo>
                  <a:lnTo>
                    <a:pt x="4572" y="0"/>
                  </a:lnTo>
                  <a:lnTo>
                    <a:pt x="4575" y="3"/>
                  </a:lnTo>
                  <a:lnTo>
                    <a:pt x="4576" y="5"/>
                  </a:lnTo>
                  <a:lnTo>
                    <a:pt x="4576" y="9"/>
                  </a:lnTo>
                  <a:lnTo>
                    <a:pt x="4575" y="11"/>
                  </a:lnTo>
                  <a:lnTo>
                    <a:pt x="4572" y="14"/>
                  </a:lnTo>
                  <a:lnTo>
                    <a:pt x="4570" y="15"/>
                  </a:lnTo>
                  <a:close/>
                  <a:moveTo>
                    <a:pt x="4600" y="15"/>
                  </a:moveTo>
                  <a:lnTo>
                    <a:pt x="4596" y="15"/>
                  </a:lnTo>
                  <a:lnTo>
                    <a:pt x="4595" y="14"/>
                  </a:lnTo>
                  <a:lnTo>
                    <a:pt x="4592" y="11"/>
                  </a:lnTo>
                  <a:lnTo>
                    <a:pt x="4591" y="9"/>
                  </a:lnTo>
                  <a:lnTo>
                    <a:pt x="4591" y="5"/>
                  </a:lnTo>
                  <a:lnTo>
                    <a:pt x="4592" y="3"/>
                  </a:lnTo>
                  <a:lnTo>
                    <a:pt x="4595" y="0"/>
                  </a:lnTo>
                  <a:lnTo>
                    <a:pt x="4596" y="0"/>
                  </a:lnTo>
                  <a:lnTo>
                    <a:pt x="4600" y="0"/>
                  </a:lnTo>
                  <a:lnTo>
                    <a:pt x="4602" y="0"/>
                  </a:lnTo>
                  <a:lnTo>
                    <a:pt x="4605" y="3"/>
                  </a:lnTo>
                  <a:lnTo>
                    <a:pt x="4606" y="5"/>
                  </a:lnTo>
                  <a:lnTo>
                    <a:pt x="4606" y="9"/>
                  </a:lnTo>
                  <a:lnTo>
                    <a:pt x="4605" y="11"/>
                  </a:lnTo>
                  <a:lnTo>
                    <a:pt x="4602" y="14"/>
                  </a:lnTo>
                  <a:lnTo>
                    <a:pt x="4600" y="15"/>
                  </a:lnTo>
                  <a:close/>
                  <a:moveTo>
                    <a:pt x="4630" y="15"/>
                  </a:moveTo>
                  <a:lnTo>
                    <a:pt x="4626" y="15"/>
                  </a:lnTo>
                  <a:lnTo>
                    <a:pt x="4625" y="14"/>
                  </a:lnTo>
                  <a:lnTo>
                    <a:pt x="4622" y="11"/>
                  </a:lnTo>
                  <a:lnTo>
                    <a:pt x="4621" y="9"/>
                  </a:lnTo>
                  <a:lnTo>
                    <a:pt x="4621" y="5"/>
                  </a:lnTo>
                  <a:lnTo>
                    <a:pt x="4622" y="3"/>
                  </a:lnTo>
                  <a:lnTo>
                    <a:pt x="4625" y="0"/>
                  </a:lnTo>
                  <a:lnTo>
                    <a:pt x="4626" y="0"/>
                  </a:lnTo>
                  <a:lnTo>
                    <a:pt x="4630" y="0"/>
                  </a:lnTo>
                  <a:lnTo>
                    <a:pt x="4632" y="0"/>
                  </a:lnTo>
                  <a:lnTo>
                    <a:pt x="4635" y="3"/>
                  </a:lnTo>
                  <a:lnTo>
                    <a:pt x="4636" y="5"/>
                  </a:lnTo>
                  <a:lnTo>
                    <a:pt x="4636" y="9"/>
                  </a:lnTo>
                  <a:lnTo>
                    <a:pt x="4635" y="11"/>
                  </a:lnTo>
                  <a:lnTo>
                    <a:pt x="4632" y="14"/>
                  </a:lnTo>
                  <a:lnTo>
                    <a:pt x="4630" y="15"/>
                  </a:lnTo>
                  <a:close/>
                  <a:moveTo>
                    <a:pt x="4661" y="15"/>
                  </a:moveTo>
                  <a:lnTo>
                    <a:pt x="4656" y="15"/>
                  </a:lnTo>
                  <a:lnTo>
                    <a:pt x="4655" y="14"/>
                  </a:lnTo>
                  <a:lnTo>
                    <a:pt x="4652" y="11"/>
                  </a:lnTo>
                  <a:lnTo>
                    <a:pt x="4651" y="9"/>
                  </a:lnTo>
                  <a:lnTo>
                    <a:pt x="4651" y="5"/>
                  </a:lnTo>
                  <a:lnTo>
                    <a:pt x="4652" y="3"/>
                  </a:lnTo>
                  <a:lnTo>
                    <a:pt x="4655" y="0"/>
                  </a:lnTo>
                  <a:lnTo>
                    <a:pt x="4656" y="0"/>
                  </a:lnTo>
                  <a:lnTo>
                    <a:pt x="4661" y="0"/>
                  </a:lnTo>
                  <a:lnTo>
                    <a:pt x="4662" y="0"/>
                  </a:lnTo>
                  <a:lnTo>
                    <a:pt x="4665" y="3"/>
                  </a:lnTo>
                  <a:lnTo>
                    <a:pt x="4666" y="5"/>
                  </a:lnTo>
                  <a:lnTo>
                    <a:pt x="4666" y="9"/>
                  </a:lnTo>
                  <a:lnTo>
                    <a:pt x="4665" y="11"/>
                  </a:lnTo>
                  <a:lnTo>
                    <a:pt x="4662" y="14"/>
                  </a:lnTo>
                  <a:lnTo>
                    <a:pt x="4661" y="15"/>
                  </a:lnTo>
                  <a:close/>
                  <a:moveTo>
                    <a:pt x="4691" y="15"/>
                  </a:moveTo>
                  <a:lnTo>
                    <a:pt x="4686" y="15"/>
                  </a:lnTo>
                  <a:lnTo>
                    <a:pt x="4685" y="14"/>
                  </a:lnTo>
                  <a:lnTo>
                    <a:pt x="4682" y="11"/>
                  </a:lnTo>
                  <a:lnTo>
                    <a:pt x="4681" y="9"/>
                  </a:lnTo>
                  <a:lnTo>
                    <a:pt x="4681" y="5"/>
                  </a:lnTo>
                  <a:lnTo>
                    <a:pt x="4682" y="3"/>
                  </a:lnTo>
                  <a:lnTo>
                    <a:pt x="4685" y="0"/>
                  </a:lnTo>
                  <a:lnTo>
                    <a:pt x="4686" y="0"/>
                  </a:lnTo>
                  <a:lnTo>
                    <a:pt x="4691" y="0"/>
                  </a:lnTo>
                  <a:lnTo>
                    <a:pt x="4692" y="0"/>
                  </a:lnTo>
                  <a:lnTo>
                    <a:pt x="4695" y="3"/>
                  </a:lnTo>
                  <a:lnTo>
                    <a:pt x="4696" y="5"/>
                  </a:lnTo>
                  <a:lnTo>
                    <a:pt x="4696" y="9"/>
                  </a:lnTo>
                  <a:lnTo>
                    <a:pt x="4695" y="11"/>
                  </a:lnTo>
                  <a:lnTo>
                    <a:pt x="4692" y="14"/>
                  </a:lnTo>
                  <a:lnTo>
                    <a:pt x="4691" y="15"/>
                  </a:lnTo>
                  <a:close/>
                  <a:moveTo>
                    <a:pt x="4721" y="15"/>
                  </a:moveTo>
                  <a:lnTo>
                    <a:pt x="4716" y="15"/>
                  </a:lnTo>
                  <a:lnTo>
                    <a:pt x="4715" y="14"/>
                  </a:lnTo>
                  <a:lnTo>
                    <a:pt x="4712" y="11"/>
                  </a:lnTo>
                  <a:lnTo>
                    <a:pt x="4711" y="9"/>
                  </a:lnTo>
                  <a:lnTo>
                    <a:pt x="4711" y="5"/>
                  </a:lnTo>
                  <a:lnTo>
                    <a:pt x="4712" y="3"/>
                  </a:lnTo>
                  <a:lnTo>
                    <a:pt x="4715" y="0"/>
                  </a:lnTo>
                  <a:lnTo>
                    <a:pt x="4716" y="0"/>
                  </a:lnTo>
                  <a:lnTo>
                    <a:pt x="4721" y="0"/>
                  </a:lnTo>
                  <a:lnTo>
                    <a:pt x="4722" y="0"/>
                  </a:lnTo>
                  <a:lnTo>
                    <a:pt x="4725" y="3"/>
                  </a:lnTo>
                  <a:lnTo>
                    <a:pt x="4726" y="5"/>
                  </a:lnTo>
                  <a:lnTo>
                    <a:pt x="4726" y="9"/>
                  </a:lnTo>
                  <a:lnTo>
                    <a:pt x="4725" y="11"/>
                  </a:lnTo>
                  <a:lnTo>
                    <a:pt x="4722" y="14"/>
                  </a:lnTo>
                  <a:lnTo>
                    <a:pt x="4721" y="15"/>
                  </a:lnTo>
                  <a:close/>
                  <a:moveTo>
                    <a:pt x="4751" y="15"/>
                  </a:moveTo>
                  <a:lnTo>
                    <a:pt x="4746" y="15"/>
                  </a:lnTo>
                  <a:lnTo>
                    <a:pt x="4745" y="14"/>
                  </a:lnTo>
                  <a:lnTo>
                    <a:pt x="4742" y="11"/>
                  </a:lnTo>
                  <a:lnTo>
                    <a:pt x="4741" y="9"/>
                  </a:lnTo>
                  <a:lnTo>
                    <a:pt x="4741" y="5"/>
                  </a:lnTo>
                  <a:lnTo>
                    <a:pt x="4742" y="3"/>
                  </a:lnTo>
                  <a:lnTo>
                    <a:pt x="4745" y="0"/>
                  </a:lnTo>
                  <a:lnTo>
                    <a:pt x="4746" y="0"/>
                  </a:lnTo>
                  <a:lnTo>
                    <a:pt x="4751" y="0"/>
                  </a:lnTo>
                  <a:lnTo>
                    <a:pt x="4752" y="0"/>
                  </a:lnTo>
                  <a:lnTo>
                    <a:pt x="4755" y="3"/>
                  </a:lnTo>
                  <a:lnTo>
                    <a:pt x="4756" y="5"/>
                  </a:lnTo>
                  <a:lnTo>
                    <a:pt x="4756" y="9"/>
                  </a:lnTo>
                  <a:lnTo>
                    <a:pt x="4755" y="11"/>
                  </a:lnTo>
                  <a:lnTo>
                    <a:pt x="4752" y="14"/>
                  </a:lnTo>
                  <a:lnTo>
                    <a:pt x="4751" y="15"/>
                  </a:lnTo>
                  <a:close/>
                  <a:moveTo>
                    <a:pt x="4781" y="15"/>
                  </a:moveTo>
                  <a:lnTo>
                    <a:pt x="4776" y="15"/>
                  </a:lnTo>
                  <a:lnTo>
                    <a:pt x="4775" y="14"/>
                  </a:lnTo>
                  <a:lnTo>
                    <a:pt x="4772" y="11"/>
                  </a:lnTo>
                  <a:lnTo>
                    <a:pt x="4771" y="9"/>
                  </a:lnTo>
                  <a:lnTo>
                    <a:pt x="4771" y="5"/>
                  </a:lnTo>
                  <a:lnTo>
                    <a:pt x="4772" y="3"/>
                  </a:lnTo>
                  <a:lnTo>
                    <a:pt x="4775" y="0"/>
                  </a:lnTo>
                  <a:lnTo>
                    <a:pt x="4776" y="0"/>
                  </a:lnTo>
                  <a:lnTo>
                    <a:pt x="4781" y="0"/>
                  </a:lnTo>
                  <a:lnTo>
                    <a:pt x="4782" y="0"/>
                  </a:lnTo>
                  <a:lnTo>
                    <a:pt x="4785" y="3"/>
                  </a:lnTo>
                  <a:lnTo>
                    <a:pt x="4786" y="5"/>
                  </a:lnTo>
                  <a:lnTo>
                    <a:pt x="4786" y="9"/>
                  </a:lnTo>
                  <a:lnTo>
                    <a:pt x="4785" y="11"/>
                  </a:lnTo>
                  <a:lnTo>
                    <a:pt x="4782" y="14"/>
                  </a:lnTo>
                  <a:lnTo>
                    <a:pt x="4781" y="15"/>
                  </a:lnTo>
                  <a:close/>
                  <a:moveTo>
                    <a:pt x="4811" y="15"/>
                  </a:moveTo>
                  <a:lnTo>
                    <a:pt x="4806" y="15"/>
                  </a:lnTo>
                  <a:lnTo>
                    <a:pt x="4805" y="14"/>
                  </a:lnTo>
                  <a:lnTo>
                    <a:pt x="4802" y="11"/>
                  </a:lnTo>
                  <a:lnTo>
                    <a:pt x="4801" y="9"/>
                  </a:lnTo>
                  <a:lnTo>
                    <a:pt x="4801" y="5"/>
                  </a:lnTo>
                  <a:lnTo>
                    <a:pt x="4802" y="3"/>
                  </a:lnTo>
                  <a:lnTo>
                    <a:pt x="4805" y="0"/>
                  </a:lnTo>
                  <a:lnTo>
                    <a:pt x="4806" y="0"/>
                  </a:lnTo>
                  <a:lnTo>
                    <a:pt x="4811" y="0"/>
                  </a:lnTo>
                  <a:lnTo>
                    <a:pt x="4812" y="0"/>
                  </a:lnTo>
                  <a:lnTo>
                    <a:pt x="4815" y="3"/>
                  </a:lnTo>
                  <a:lnTo>
                    <a:pt x="4816" y="5"/>
                  </a:lnTo>
                  <a:lnTo>
                    <a:pt x="4816" y="9"/>
                  </a:lnTo>
                  <a:lnTo>
                    <a:pt x="4815" y="11"/>
                  </a:lnTo>
                  <a:lnTo>
                    <a:pt x="4812" y="14"/>
                  </a:lnTo>
                  <a:lnTo>
                    <a:pt x="4811" y="15"/>
                  </a:lnTo>
                  <a:close/>
                  <a:moveTo>
                    <a:pt x="4841" y="15"/>
                  </a:moveTo>
                  <a:lnTo>
                    <a:pt x="4836" y="15"/>
                  </a:lnTo>
                  <a:lnTo>
                    <a:pt x="4835" y="14"/>
                  </a:lnTo>
                  <a:lnTo>
                    <a:pt x="4832" y="11"/>
                  </a:lnTo>
                  <a:lnTo>
                    <a:pt x="4831" y="9"/>
                  </a:lnTo>
                  <a:lnTo>
                    <a:pt x="4831" y="5"/>
                  </a:lnTo>
                  <a:lnTo>
                    <a:pt x="4832" y="3"/>
                  </a:lnTo>
                  <a:lnTo>
                    <a:pt x="4835" y="0"/>
                  </a:lnTo>
                  <a:lnTo>
                    <a:pt x="4836" y="0"/>
                  </a:lnTo>
                  <a:lnTo>
                    <a:pt x="4841" y="0"/>
                  </a:lnTo>
                  <a:lnTo>
                    <a:pt x="4842" y="0"/>
                  </a:lnTo>
                  <a:lnTo>
                    <a:pt x="4845" y="3"/>
                  </a:lnTo>
                  <a:lnTo>
                    <a:pt x="4846" y="5"/>
                  </a:lnTo>
                  <a:lnTo>
                    <a:pt x="4846" y="9"/>
                  </a:lnTo>
                  <a:lnTo>
                    <a:pt x="4845" y="11"/>
                  </a:lnTo>
                  <a:lnTo>
                    <a:pt x="4842" y="14"/>
                  </a:lnTo>
                  <a:lnTo>
                    <a:pt x="4841" y="15"/>
                  </a:lnTo>
                  <a:close/>
                  <a:moveTo>
                    <a:pt x="4871" y="15"/>
                  </a:moveTo>
                  <a:lnTo>
                    <a:pt x="4866" y="15"/>
                  </a:lnTo>
                  <a:lnTo>
                    <a:pt x="4865" y="14"/>
                  </a:lnTo>
                  <a:lnTo>
                    <a:pt x="4862" y="11"/>
                  </a:lnTo>
                  <a:lnTo>
                    <a:pt x="4861" y="9"/>
                  </a:lnTo>
                  <a:lnTo>
                    <a:pt x="4861" y="5"/>
                  </a:lnTo>
                  <a:lnTo>
                    <a:pt x="4862" y="3"/>
                  </a:lnTo>
                  <a:lnTo>
                    <a:pt x="4865" y="0"/>
                  </a:lnTo>
                  <a:lnTo>
                    <a:pt x="4866" y="0"/>
                  </a:lnTo>
                  <a:lnTo>
                    <a:pt x="4871" y="0"/>
                  </a:lnTo>
                  <a:lnTo>
                    <a:pt x="4872" y="0"/>
                  </a:lnTo>
                  <a:lnTo>
                    <a:pt x="4875" y="3"/>
                  </a:lnTo>
                  <a:lnTo>
                    <a:pt x="4876" y="5"/>
                  </a:lnTo>
                  <a:lnTo>
                    <a:pt x="4876" y="9"/>
                  </a:lnTo>
                  <a:lnTo>
                    <a:pt x="4875" y="11"/>
                  </a:lnTo>
                  <a:lnTo>
                    <a:pt x="4872" y="14"/>
                  </a:lnTo>
                  <a:lnTo>
                    <a:pt x="4871" y="15"/>
                  </a:lnTo>
                  <a:close/>
                  <a:moveTo>
                    <a:pt x="4901" y="15"/>
                  </a:moveTo>
                  <a:lnTo>
                    <a:pt x="4896" y="15"/>
                  </a:lnTo>
                  <a:lnTo>
                    <a:pt x="4895" y="14"/>
                  </a:lnTo>
                  <a:lnTo>
                    <a:pt x="4892" y="11"/>
                  </a:lnTo>
                  <a:lnTo>
                    <a:pt x="4891" y="9"/>
                  </a:lnTo>
                  <a:lnTo>
                    <a:pt x="4891" y="5"/>
                  </a:lnTo>
                  <a:lnTo>
                    <a:pt x="4892" y="3"/>
                  </a:lnTo>
                  <a:lnTo>
                    <a:pt x="4895" y="0"/>
                  </a:lnTo>
                  <a:lnTo>
                    <a:pt x="4896" y="0"/>
                  </a:lnTo>
                  <a:lnTo>
                    <a:pt x="4901" y="0"/>
                  </a:lnTo>
                  <a:lnTo>
                    <a:pt x="4902" y="0"/>
                  </a:lnTo>
                  <a:lnTo>
                    <a:pt x="4905" y="3"/>
                  </a:lnTo>
                  <a:lnTo>
                    <a:pt x="4906" y="5"/>
                  </a:lnTo>
                  <a:lnTo>
                    <a:pt x="4906" y="9"/>
                  </a:lnTo>
                  <a:lnTo>
                    <a:pt x="4905" y="11"/>
                  </a:lnTo>
                  <a:lnTo>
                    <a:pt x="4902" y="14"/>
                  </a:lnTo>
                  <a:lnTo>
                    <a:pt x="4901" y="15"/>
                  </a:lnTo>
                  <a:close/>
                  <a:moveTo>
                    <a:pt x="4931" y="15"/>
                  </a:moveTo>
                  <a:lnTo>
                    <a:pt x="4926" y="15"/>
                  </a:lnTo>
                  <a:lnTo>
                    <a:pt x="4925" y="14"/>
                  </a:lnTo>
                  <a:lnTo>
                    <a:pt x="4922" y="11"/>
                  </a:lnTo>
                  <a:lnTo>
                    <a:pt x="4921" y="9"/>
                  </a:lnTo>
                  <a:lnTo>
                    <a:pt x="4921" y="5"/>
                  </a:lnTo>
                  <a:lnTo>
                    <a:pt x="4922" y="3"/>
                  </a:lnTo>
                  <a:lnTo>
                    <a:pt x="4925" y="0"/>
                  </a:lnTo>
                  <a:lnTo>
                    <a:pt x="4926" y="0"/>
                  </a:lnTo>
                  <a:lnTo>
                    <a:pt x="4931" y="0"/>
                  </a:lnTo>
                  <a:lnTo>
                    <a:pt x="4932" y="0"/>
                  </a:lnTo>
                  <a:lnTo>
                    <a:pt x="4935" y="3"/>
                  </a:lnTo>
                  <a:lnTo>
                    <a:pt x="4936" y="5"/>
                  </a:lnTo>
                  <a:lnTo>
                    <a:pt x="4936" y="9"/>
                  </a:lnTo>
                  <a:lnTo>
                    <a:pt x="4935" y="11"/>
                  </a:lnTo>
                  <a:lnTo>
                    <a:pt x="4932" y="14"/>
                  </a:lnTo>
                  <a:lnTo>
                    <a:pt x="4931" y="15"/>
                  </a:lnTo>
                  <a:close/>
                  <a:moveTo>
                    <a:pt x="4961" y="15"/>
                  </a:moveTo>
                  <a:lnTo>
                    <a:pt x="4956" y="15"/>
                  </a:lnTo>
                  <a:lnTo>
                    <a:pt x="4955" y="14"/>
                  </a:lnTo>
                  <a:lnTo>
                    <a:pt x="4952" y="11"/>
                  </a:lnTo>
                  <a:lnTo>
                    <a:pt x="4951" y="9"/>
                  </a:lnTo>
                  <a:lnTo>
                    <a:pt x="4951" y="5"/>
                  </a:lnTo>
                  <a:lnTo>
                    <a:pt x="4952" y="3"/>
                  </a:lnTo>
                  <a:lnTo>
                    <a:pt x="4955" y="0"/>
                  </a:lnTo>
                  <a:lnTo>
                    <a:pt x="4956" y="0"/>
                  </a:lnTo>
                  <a:lnTo>
                    <a:pt x="4961" y="0"/>
                  </a:lnTo>
                  <a:lnTo>
                    <a:pt x="4962" y="0"/>
                  </a:lnTo>
                  <a:lnTo>
                    <a:pt x="4965" y="3"/>
                  </a:lnTo>
                  <a:lnTo>
                    <a:pt x="4966" y="5"/>
                  </a:lnTo>
                  <a:lnTo>
                    <a:pt x="4966" y="9"/>
                  </a:lnTo>
                  <a:lnTo>
                    <a:pt x="4965" y="11"/>
                  </a:lnTo>
                  <a:lnTo>
                    <a:pt x="4962" y="14"/>
                  </a:lnTo>
                  <a:lnTo>
                    <a:pt x="4961" y="15"/>
                  </a:lnTo>
                  <a:close/>
                  <a:moveTo>
                    <a:pt x="4991" y="15"/>
                  </a:moveTo>
                  <a:lnTo>
                    <a:pt x="4986" y="15"/>
                  </a:lnTo>
                  <a:lnTo>
                    <a:pt x="4985" y="14"/>
                  </a:lnTo>
                  <a:lnTo>
                    <a:pt x="4982" y="11"/>
                  </a:lnTo>
                  <a:lnTo>
                    <a:pt x="4981" y="9"/>
                  </a:lnTo>
                  <a:lnTo>
                    <a:pt x="4981" y="5"/>
                  </a:lnTo>
                  <a:lnTo>
                    <a:pt x="4982" y="3"/>
                  </a:lnTo>
                  <a:lnTo>
                    <a:pt x="4985" y="0"/>
                  </a:lnTo>
                  <a:lnTo>
                    <a:pt x="4986" y="0"/>
                  </a:lnTo>
                  <a:lnTo>
                    <a:pt x="4991" y="0"/>
                  </a:lnTo>
                  <a:lnTo>
                    <a:pt x="4992" y="0"/>
                  </a:lnTo>
                  <a:lnTo>
                    <a:pt x="4995" y="3"/>
                  </a:lnTo>
                  <a:lnTo>
                    <a:pt x="4996" y="5"/>
                  </a:lnTo>
                  <a:lnTo>
                    <a:pt x="4996" y="9"/>
                  </a:lnTo>
                  <a:lnTo>
                    <a:pt x="4995" y="11"/>
                  </a:lnTo>
                  <a:lnTo>
                    <a:pt x="4992" y="14"/>
                  </a:lnTo>
                  <a:lnTo>
                    <a:pt x="4991" y="15"/>
                  </a:lnTo>
                  <a:close/>
                  <a:moveTo>
                    <a:pt x="5021" y="15"/>
                  </a:moveTo>
                  <a:lnTo>
                    <a:pt x="5016" y="15"/>
                  </a:lnTo>
                  <a:lnTo>
                    <a:pt x="5015" y="14"/>
                  </a:lnTo>
                  <a:lnTo>
                    <a:pt x="5012" y="11"/>
                  </a:lnTo>
                  <a:lnTo>
                    <a:pt x="5011" y="9"/>
                  </a:lnTo>
                  <a:lnTo>
                    <a:pt x="5011" y="5"/>
                  </a:lnTo>
                  <a:lnTo>
                    <a:pt x="5012" y="3"/>
                  </a:lnTo>
                  <a:lnTo>
                    <a:pt x="5015" y="0"/>
                  </a:lnTo>
                  <a:lnTo>
                    <a:pt x="5016" y="0"/>
                  </a:lnTo>
                  <a:lnTo>
                    <a:pt x="5021" y="0"/>
                  </a:lnTo>
                  <a:lnTo>
                    <a:pt x="5022" y="0"/>
                  </a:lnTo>
                  <a:lnTo>
                    <a:pt x="5025" y="3"/>
                  </a:lnTo>
                  <a:lnTo>
                    <a:pt x="5026" y="5"/>
                  </a:lnTo>
                  <a:lnTo>
                    <a:pt x="5026" y="9"/>
                  </a:lnTo>
                  <a:lnTo>
                    <a:pt x="5025" y="11"/>
                  </a:lnTo>
                  <a:lnTo>
                    <a:pt x="5022" y="14"/>
                  </a:lnTo>
                  <a:lnTo>
                    <a:pt x="5021" y="15"/>
                  </a:lnTo>
                  <a:close/>
                  <a:moveTo>
                    <a:pt x="5051" y="15"/>
                  </a:moveTo>
                  <a:lnTo>
                    <a:pt x="5046" y="15"/>
                  </a:lnTo>
                  <a:lnTo>
                    <a:pt x="5045" y="14"/>
                  </a:lnTo>
                  <a:lnTo>
                    <a:pt x="5042" y="11"/>
                  </a:lnTo>
                  <a:lnTo>
                    <a:pt x="5041" y="9"/>
                  </a:lnTo>
                  <a:lnTo>
                    <a:pt x="5041" y="5"/>
                  </a:lnTo>
                  <a:lnTo>
                    <a:pt x="5042" y="3"/>
                  </a:lnTo>
                  <a:lnTo>
                    <a:pt x="5045" y="0"/>
                  </a:lnTo>
                  <a:lnTo>
                    <a:pt x="5046" y="0"/>
                  </a:lnTo>
                  <a:lnTo>
                    <a:pt x="5051" y="0"/>
                  </a:lnTo>
                  <a:lnTo>
                    <a:pt x="5052" y="0"/>
                  </a:lnTo>
                  <a:lnTo>
                    <a:pt x="5055" y="3"/>
                  </a:lnTo>
                  <a:lnTo>
                    <a:pt x="5056" y="5"/>
                  </a:lnTo>
                  <a:lnTo>
                    <a:pt x="5056" y="9"/>
                  </a:lnTo>
                  <a:lnTo>
                    <a:pt x="5055" y="11"/>
                  </a:lnTo>
                  <a:lnTo>
                    <a:pt x="5052" y="14"/>
                  </a:lnTo>
                  <a:lnTo>
                    <a:pt x="5051" y="15"/>
                  </a:lnTo>
                  <a:close/>
                  <a:moveTo>
                    <a:pt x="5081" y="15"/>
                  </a:moveTo>
                  <a:lnTo>
                    <a:pt x="5076" y="15"/>
                  </a:lnTo>
                  <a:lnTo>
                    <a:pt x="5075" y="14"/>
                  </a:lnTo>
                  <a:lnTo>
                    <a:pt x="5072" y="11"/>
                  </a:lnTo>
                  <a:lnTo>
                    <a:pt x="5071" y="9"/>
                  </a:lnTo>
                  <a:lnTo>
                    <a:pt x="5071" y="5"/>
                  </a:lnTo>
                  <a:lnTo>
                    <a:pt x="5072" y="3"/>
                  </a:lnTo>
                  <a:lnTo>
                    <a:pt x="5075" y="0"/>
                  </a:lnTo>
                  <a:lnTo>
                    <a:pt x="5076" y="0"/>
                  </a:lnTo>
                  <a:lnTo>
                    <a:pt x="5081" y="0"/>
                  </a:lnTo>
                  <a:lnTo>
                    <a:pt x="5082" y="0"/>
                  </a:lnTo>
                  <a:lnTo>
                    <a:pt x="5085" y="3"/>
                  </a:lnTo>
                  <a:lnTo>
                    <a:pt x="5086" y="5"/>
                  </a:lnTo>
                  <a:lnTo>
                    <a:pt x="5086" y="9"/>
                  </a:lnTo>
                  <a:lnTo>
                    <a:pt x="5085" y="11"/>
                  </a:lnTo>
                  <a:lnTo>
                    <a:pt x="5082" y="14"/>
                  </a:lnTo>
                  <a:lnTo>
                    <a:pt x="5081" y="15"/>
                  </a:lnTo>
                  <a:close/>
                  <a:moveTo>
                    <a:pt x="5111" y="15"/>
                  </a:moveTo>
                  <a:lnTo>
                    <a:pt x="5106" y="15"/>
                  </a:lnTo>
                  <a:lnTo>
                    <a:pt x="5105" y="14"/>
                  </a:lnTo>
                  <a:lnTo>
                    <a:pt x="5102" y="11"/>
                  </a:lnTo>
                  <a:lnTo>
                    <a:pt x="5101" y="9"/>
                  </a:lnTo>
                  <a:lnTo>
                    <a:pt x="5101" y="5"/>
                  </a:lnTo>
                  <a:lnTo>
                    <a:pt x="5102" y="3"/>
                  </a:lnTo>
                  <a:lnTo>
                    <a:pt x="5105" y="0"/>
                  </a:lnTo>
                  <a:lnTo>
                    <a:pt x="5106" y="0"/>
                  </a:lnTo>
                  <a:lnTo>
                    <a:pt x="5111" y="0"/>
                  </a:lnTo>
                  <a:lnTo>
                    <a:pt x="5112" y="0"/>
                  </a:lnTo>
                  <a:lnTo>
                    <a:pt x="5115" y="3"/>
                  </a:lnTo>
                  <a:lnTo>
                    <a:pt x="5116" y="5"/>
                  </a:lnTo>
                  <a:lnTo>
                    <a:pt x="5116" y="9"/>
                  </a:lnTo>
                  <a:lnTo>
                    <a:pt x="5115" y="11"/>
                  </a:lnTo>
                  <a:lnTo>
                    <a:pt x="5112" y="14"/>
                  </a:lnTo>
                  <a:lnTo>
                    <a:pt x="5111" y="15"/>
                  </a:lnTo>
                  <a:close/>
                  <a:moveTo>
                    <a:pt x="5141" y="15"/>
                  </a:moveTo>
                  <a:lnTo>
                    <a:pt x="5136" y="15"/>
                  </a:lnTo>
                  <a:lnTo>
                    <a:pt x="5135" y="14"/>
                  </a:lnTo>
                  <a:lnTo>
                    <a:pt x="5132" y="11"/>
                  </a:lnTo>
                  <a:lnTo>
                    <a:pt x="5131" y="9"/>
                  </a:lnTo>
                  <a:lnTo>
                    <a:pt x="5131" y="5"/>
                  </a:lnTo>
                  <a:lnTo>
                    <a:pt x="5132" y="3"/>
                  </a:lnTo>
                  <a:lnTo>
                    <a:pt x="5135" y="0"/>
                  </a:lnTo>
                  <a:lnTo>
                    <a:pt x="5136" y="0"/>
                  </a:lnTo>
                  <a:lnTo>
                    <a:pt x="5141" y="0"/>
                  </a:lnTo>
                  <a:lnTo>
                    <a:pt x="5142" y="0"/>
                  </a:lnTo>
                  <a:lnTo>
                    <a:pt x="5145" y="3"/>
                  </a:lnTo>
                  <a:lnTo>
                    <a:pt x="5146" y="5"/>
                  </a:lnTo>
                  <a:lnTo>
                    <a:pt x="5146" y="9"/>
                  </a:lnTo>
                  <a:lnTo>
                    <a:pt x="5145" y="11"/>
                  </a:lnTo>
                  <a:lnTo>
                    <a:pt x="5142" y="14"/>
                  </a:lnTo>
                  <a:lnTo>
                    <a:pt x="5141" y="15"/>
                  </a:lnTo>
                  <a:close/>
                  <a:moveTo>
                    <a:pt x="5171" y="15"/>
                  </a:moveTo>
                  <a:lnTo>
                    <a:pt x="5166" y="15"/>
                  </a:lnTo>
                  <a:lnTo>
                    <a:pt x="5165" y="14"/>
                  </a:lnTo>
                  <a:lnTo>
                    <a:pt x="5162" y="11"/>
                  </a:lnTo>
                  <a:lnTo>
                    <a:pt x="5161" y="9"/>
                  </a:lnTo>
                  <a:lnTo>
                    <a:pt x="5161" y="5"/>
                  </a:lnTo>
                  <a:lnTo>
                    <a:pt x="5162" y="3"/>
                  </a:lnTo>
                  <a:lnTo>
                    <a:pt x="5165" y="0"/>
                  </a:lnTo>
                  <a:lnTo>
                    <a:pt x="5166" y="0"/>
                  </a:lnTo>
                  <a:lnTo>
                    <a:pt x="5171" y="0"/>
                  </a:lnTo>
                  <a:lnTo>
                    <a:pt x="5172" y="0"/>
                  </a:lnTo>
                  <a:lnTo>
                    <a:pt x="5175" y="3"/>
                  </a:lnTo>
                  <a:lnTo>
                    <a:pt x="5176" y="5"/>
                  </a:lnTo>
                  <a:lnTo>
                    <a:pt x="5176" y="9"/>
                  </a:lnTo>
                  <a:lnTo>
                    <a:pt x="5175" y="11"/>
                  </a:lnTo>
                  <a:lnTo>
                    <a:pt x="5172" y="14"/>
                  </a:lnTo>
                  <a:lnTo>
                    <a:pt x="5171" y="15"/>
                  </a:lnTo>
                  <a:close/>
                  <a:moveTo>
                    <a:pt x="5201" y="15"/>
                  </a:moveTo>
                  <a:lnTo>
                    <a:pt x="5196" y="15"/>
                  </a:lnTo>
                  <a:lnTo>
                    <a:pt x="5195" y="14"/>
                  </a:lnTo>
                  <a:lnTo>
                    <a:pt x="5192" y="11"/>
                  </a:lnTo>
                  <a:lnTo>
                    <a:pt x="5191" y="9"/>
                  </a:lnTo>
                  <a:lnTo>
                    <a:pt x="5191" y="5"/>
                  </a:lnTo>
                  <a:lnTo>
                    <a:pt x="5192" y="3"/>
                  </a:lnTo>
                  <a:lnTo>
                    <a:pt x="5195" y="0"/>
                  </a:lnTo>
                  <a:lnTo>
                    <a:pt x="5196" y="0"/>
                  </a:lnTo>
                  <a:lnTo>
                    <a:pt x="5201" y="0"/>
                  </a:lnTo>
                  <a:lnTo>
                    <a:pt x="5202" y="0"/>
                  </a:lnTo>
                  <a:lnTo>
                    <a:pt x="5205" y="3"/>
                  </a:lnTo>
                  <a:lnTo>
                    <a:pt x="5206" y="5"/>
                  </a:lnTo>
                  <a:lnTo>
                    <a:pt x="5206" y="9"/>
                  </a:lnTo>
                  <a:lnTo>
                    <a:pt x="5205" y="11"/>
                  </a:lnTo>
                  <a:lnTo>
                    <a:pt x="5202" y="14"/>
                  </a:lnTo>
                  <a:lnTo>
                    <a:pt x="5201" y="15"/>
                  </a:lnTo>
                  <a:close/>
                  <a:moveTo>
                    <a:pt x="5231" y="15"/>
                  </a:moveTo>
                  <a:lnTo>
                    <a:pt x="5226" y="15"/>
                  </a:lnTo>
                  <a:lnTo>
                    <a:pt x="5225" y="14"/>
                  </a:lnTo>
                  <a:lnTo>
                    <a:pt x="5222" y="11"/>
                  </a:lnTo>
                  <a:lnTo>
                    <a:pt x="5221" y="9"/>
                  </a:lnTo>
                  <a:lnTo>
                    <a:pt x="5221" y="5"/>
                  </a:lnTo>
                  <a:lnTo>
                    <a:pt x="5222" y="3"/>
                  </a:lnTo>
                  <a:lnTo>
                    <a:pt x="5225" y="0"/>
                  </a:lnTo>
                  <a:lnTo>
                    <a:pt x="5226" y="0"/>
                  </a:lnTo>
                  <a:lnTo>
                    <a:pt x="5231" y="0"/>
                  </a:lnTo>
                  <a:lnTo>
                    <a:pt x="5232" y="0"/>
                  </a:lnTo>
                  <a:lnTo>
                    <a:pt x="5235" y="3"/>
                  </a:lnTo>
                  <a:lnTo>
                    <a:pt x="5236" y="5"/>
                  </a:lnTo>
                  <a:lnTo>
                    <a:pt x="5236" y="9"/>
                  </a:lnTo>
                  <a:lnTo>
                    <a:pt x="5235" y="11"/>
                  </a:lnTo>
                  <a:lnTo>
                    <a:pt x="5232" y="14"/>
                  </a:lnTo>
                  <a:lnTo>
                    <a:pt x="5231" y="15"/>
                  </a:lnTo>
                  <a:close/>
                  <a:moveTo>
                    <a:pt x="5261" y="15"/>
                  </a:moveTo>
                  <a:lnTo>
                    <a:pt x="5256" y="15"/>
                  </a:lnTo>
                  <a:lnTo>
                    <a:pt x="5255" y="14"/>
                  </a:lnTo>
                  <a:lnTo>
                    <a:pt x="5252" y="11"/>
                  </a:lnTo>
                  <a:lnTo>
                    <a:pt x="5251" y="9"/>
                  </a:lnTo>
                  <a:lnTo>
                    <a:pt x="5251" y="5"/>
                  </a:lnTo>
                  <a:lnTo>
                    <a:pt x="5252" y="3"/>
                  </a:lnTo>
                  <a:lnTo>
                    <a:pt x="5255" y="0"/>
                  </a:lnTo>
                  <a:lnTo>
                    <a:pt x="5256" y="0"/>
                  </a:lnTo>
                  <a:lnTo>
                    <a:pt x="5261" y="0"/>
                  </a:lnTo>
                  <a:lnTo>
                    <a:pt x="5262" y="0"/>
                  </a:lnTo>
                  <a:lnTo>
                    <a:pt x="5265" y="3"/>
                  </a:lnTo>
                  <a:lnTo>
                    <a:pt x="5266" y="5"/>
                  </a:lnTo>
                  <a:lnTo>
                    <a:pt x="5266" y="9"/>
                  </a:lnTo>
                  <a:lnTo>
                    <a:pt x="5265" y="11"/>
                  </a:lnTo>
                  <a:lnTo>
                    <a:pt x="5262" y="14"/>
                  </a:lnTo>
                  <a:lnTo>
                    <a:pt x="5261" y="15"/>
                  </a:lnTo>
                  <a:close/>
                  <a:moveTo>
                    <a:pt x="5291" y="15"/>
                  </a:moveTo>
                  <a:lnTo>
                    <a:pt x="5286" y="15"/>
                  </a:lnTo>
                  <a:lnTo>
                    <a:pt x="5285" y="14"/>
                  </a:lnTo>
                  <a:lnTo>
                    <a:pt x="5282" y="11"/>
                  </a:lnTo>
                  <a:lnTo>
                    <a:pt x="5281" y="9"/>
                  </a:lnTo>
                  <a:lnTo>
                    <a:pt x="5281" y="5"/>
                  </a:lnTo>
                  <a:lnTo>
                    <a:pt x="5282" y="3"/>
                  </a:lnTo>
                  <a:lnTo>
                    <a:pt x="5285" y="0"/>
                  </a:lnTo>
                  <a:lnTo>
                    <a:pt x="5286" y="0"/>
                  </a:lnTo>
                  <a:lnTo>
                    <a:pt x="5291" y="0"/>
                  </a:lnTo>
                  <a:lnTo>
                    <a:pt x="5292" y="0"/>
                  </a:lnTo>
                  <a:lnTo>
                    <a:pt x="5295" y="3"/>
                  </a:lnTo>
                  <a:lnTo>
                    <a:pt x="5296" y="5"/>
                  </a:lnTo>
                  <a:lnTo>
                    <a:pt x="5296" y="9"/>
                  </a:lnTo>
                  <a:lnTo>
                    <a:pt x="5295" y="11"/>
                  </a:lnTo>
                  <a:lnTo>
                    <a:pt x="5292" y="14"/>
                  </a:lnTo>
                  <a:lnTo>
                    <a:pt x="5291" y="15"/>
                  </a:lnTo>
                  <a:close/>
                  <a:moveTo>
                    <a:pt x="5321" y="15"/>
                  </a:moveTo>
                  <a:lnTo>
                    <a:pt x="5317" y="15"/>
                  </a:lnTo>
                  <a:lnTo>
                    <a:pt x="5315" y="14"/>
                  </a:lnTo>
                  <a:lnTo>
                    <a:pt x="5312" y="11"/>
                  </a:lnTo>
                  <a:lnTo>
                    <a:pt x="5311" y="9"/>
                  </a:lnTo>
                  <a:lnTo>
                    <a:pt x="5311" y="5"/>
                  </a:lnTo>
                  <a:lnTo>
                    <a:pt x="5312" y="3"/>
                  </a:lnTo>
                  <a:lnTo>
                    <a:pt x="5315" y="0"/>
                  </a:lnTo>
                  <a:lnTo>
                    <a:pt x="5317" y="0"/>
                  </a:lnTo>
                  <a:lnTo>
                    <a:pt x="5321" y="0"/>
                  </a:lnTo>
                  <a:lnTo>
                    <a:pt x="5322" y="0"/>
                  </a:lnTo>
                  <a:lnTo>
                    <a:pt x="5325" y="3"/>
                  </a:lnTo>
                  <a:lnTo>
                    <a:pt x="5326" y="5"/>
                  </a:lnTo>
                  <a:lnTo>
                    <a:pt x="5326" y="9"/>
                  </a:lnTo>
                  <a:lnTo>
                    <a:pt x="5325" y="11"/>
                  </a:lnTo>
                  <a:lnTo>
                    <a:pt x="5322" y="14"/>
                  </a:lnTo>
                  <a:lnTo>
                    <a:pt x="5321" y="15"/>
                  </a:lnTo>
                  <a:close/>
                  <a:moveTo>
                    <a:pt x="5351" y="15"/>
                  </a:moveTo>
                  <a:lnTo>
                    <a:pt x="5347" y="15"/>
                  </a:lnTo>
                  <a:lnTo>
                    <a:pt x="5345" y="14"/>
                  </a:lnTo>
                  <a:lnTo>
                    <a:pt x="5342" y="11"/>
                  </a:lnTo>
                  <a:lnTo>
                    <a:pt x="5341" y="9"/>
                  </a:lnTo>
                  <a:lnTo>
                    <a:pt x="5341" y="5"/>
                  </a:lnTo>
                  <a:lnTo>
                    <a:pt x="5342" y="3"/>
                  </a:lnTo>
                  <a:lnTo>
                    <a:pt x="5345" y="0"/>
                  </a:lnTo>
                  <a:lnTo>
                    <a:pt x="5347" y="0"/>
                  </a:lnTo>
                  <a:lnTo>
                    <a:pt x="5351" y="0"/>
                  </a:lnTo>
                  <a:lnTo>
                    <a:pt x="5352" y="0"/>
                  </a:lnTo>
                  <a:lnTo>
                    <a:pt x="5355" y="3"/>
                  </a:lnTo>
                  <a:lnTo>
                    <a:pt x="5356" y="5"/>
                  </a:lnTo>
                  <a:lnTo>
                    <a:pt x="5356" y="9"/>
                  </a:lnTo>
                  <a:lnTo>
                    <a:pt x="5355" y="11"/>
                  </a:lnTo>
                  <a:lnTo>
                    <a:pt x="5352" y="14"/>
                  </a:lnTo>
                  <a:lnTo>
                    <a:pt x="5351" y="15"/>
                  </a:lnTo>
                  <a:close/>
                  <a:moveTo>
                    <a:pt x="5381" y="15"/>
                  </a:moveTo>
                  <a:lnTo>
                    <a:pt x="5377" y="15"/>
                  </a:lnTo>
                  <a:lnTo>
                    <a:pt x="5375" y="14"/>
                  </a:lnTo>
                  <a:lnTo>
                    <a:pt x="5372" y="11"/>
                  </a:lnTo>
                  <a:lnTo>
                    <a:pt x="5371" y="9"/>
                  </a:lnTo>
                  <a:lnTo>
                    <a:pt x="5371" y="5"/>
                  </a:lnTo>
                  <a:lnTo>
                    <a:pt x="5372" y="3"/>
                  </a:lnTo>
                  <a:lnTo>
                    <a:pt x="5375" y="0"/>
                  </a:lnTo>
                  <a:lnTo>
                    <a:pt x="5377" y="0"/>
                  </a:lnTo>
                  <a:lnTo>
                    <a:pt x="5381" y="0"/>
                  </a:lnTo>
                  <a:lnTo>
                    <a:pt x="5382" y="0"/>
                  </a:lnTo>
                  <a:lnTo>
                    <a:pt x="5385" y="3"/>
                  </a:lnTo>
                  <a:lnTo>
                    <a:pt x="5386" y="5"/>
                  </a:lnTo>
                  <a:lnTo>
                    <a:pt x="5386" y="9"/>
                  </a:lnTo>
                  <a:lnTo>
                    <a:pt x="5385" y="11"/>
                  </a:lnTo>
                  <a:lnTo>
                    <a:pt x="5382" y="14"/>
                  </a:lnTo>
                  <a:lnTo>
                    <a:pt x="5381" y="15"/>
                  </a:lnTo>
                  <a:close/>
                  <a:moveTo>
                    <a:pt x="5411" y="15"/>
                  </a:moveTo>
                  <a:lnTo>
                    <a:pt x="5407" y="15"/>
                  </a:lnTo>
                  <a:lnTo>
                    <a:pt x="5405" y="14"/>
                  </a:lnTo>
                  <a:lnTo>
                    <a:pt x="5402" y="11"/>
                  </a:lnTo>
                  <a:lnTo>
                    <a:pt x="5401" y="9"/>
                  </a:lnTo>
                  <a:lnTo>
                    <a:pt x="5401" y="5"/>
                  </a:lnTo>
                  <a:lnTo>
                    <a:pt x="5402" y="3"/>
                  </a:lnTo>
                  <a:lnTo>
                    <a:pt x="5405" y="0"/>
                  </a:lnTo>
                  <a:lnTo>
                    <a:pt x="5407" y="0"/>
                  </a:lnTo>
                  <a:lnTo>
                    <a:pt x="5411" y="0"/>
                  </a:lnTo>
                  <a:lnTo>
                    <a:pt x="5412" y="0"/>
                  </a:lnTo>
                  <a:lnTo>
                    <a:pt x="5415" y="3"/>
                  </a:lnTo>
                  <a:lnTo>
                    <a:pt x="5416" y="5"/>
                  </a:lnTo>
                  <a:lnTo>
                    <a:pt x="5416" y="9"/>
                  </a:lnTo>
                  <a:lnTo>
                    <a:pt x="5415" y="11"/>
                  </a:lnTo>
                  <a:lnTo>
                    <a:pt x="5412" y="14"/>
                  </a:lnTo>
                  <a:lnTo>
                    <a:pt x="5411" y="15"/>
                  </a:lnTo>
                  <a:close/>
                  <a:moveTo>
                    <a:pt x="5441" y="15"/>
                  </a:moveTo>
                  <a:lnTo>
                    <a:pt x="5437" y="15"/>
                  </a:lnTo>
                  <a:lnTo>
                    <a:pt x="5435" y="14"/>
                  </a:lnTo>
                  <a:lnTo>
                    <a:pt x="5432" y="11"/>
                  </a:lnTo>
                  <a:lnTo>
                    <a:pt x="5431" y="9"/>
                  </a:lnTo>
                  <a:lnTo>
                    <a:pt x="5431" y="5"/>
                  </a:lnTo>
                  <a:lnTo>
                    <a:pt x="5432" y="3"/>
                  </a:lnTo>
                  <a:lnTo>
                    <a:pt x="5435" y="0"/>
                  </a:lnTo>
                  <a:lnTo>
                    <a:pt x="5437" y="0"/>
                  </a:lnTo>
                  <a:lnTo>
                    <a:pt x="5441" y="0"/>
                  </a:lnTo>
                  <a:lnTo>
                    <a:pt x="5442" y="0"/>
                  </a:lnTo>
                  <a:lnTo>
                    <a:pt x="5445" y="3"/>
                  </a:lnTo>
                  <a:lnTo>
                    <a:pt x="5446" y="5"/>
                  </a:lnTo>
                  <a:lnTo>
                    <a:pt x="5446" y="9"/>
                  </a:lnTo>
                  <a:lnTo>
                    <a:pt x="5445" y="11"/>
                  </a:lnTo>
                  <a:lnTo>
                    <a:pt x="5442" y="14"/>
                  </a:lnTo>
                  <a:lnTo>
                    <a:pt x="5441" y="15"/>
                  </a:lnTo>
                  <a:close/>
                  <a:moveTo>
                    <a:pt x="5471" y="15"/>
                  </a:moveTo>
                  <a:lnTo>
                    <a:pt x="5467" y="15"/>
                  </a:lnTo>
                  <a:lnTo>
                    <a:pt x="5465" y="14"/>
                  </a:lnTo>
                  <a:lnTo>
                    <a:pt x="5462" y="11"/>
                  </a:lnTo>
                  <a:lnTo>
                    <a:pt x="5461" y="9"/>
                  </a:lnTo>
                  <a:lnTo>
                    <a:pt x="5461" y="5"/>
                  </a:lnTo>
                  <a:lnTo>
                    <a:pt x="5462" y="3"/>
                  </a:lnTo>
                  <a:lnTo>
                    <a:pt x="5465" y="0"/>
                  </a:lnTo>
                  <a:lnTo>
                    <a:pt x="5467" y="0"/>
                  </a:lnTo>
                  <a:lnTo>
                    <a:pt x="5471" y="0"/>
                  </a:lnTo>
                  <a:lnTo>
                    <a:pt x="5472" y="0"/>
                  </a:lnTo>
                  <a:lnTo>
                    <a:pt x="5475" y="3"/>
                  </a:lnTo>
                  <a:lnTo>
                    <a:pt x="5476" y="5"/>
                  </a:lnTo>
                  <a:lnTo>
                    <a:pt x="5476" y="9"/>
                  </a:lnTo>
                  <a:lnTo>
                    <a:pt x="5475" y="11"/>
                  </a:lnTo>
                  <a:lnTo>
                    <a:pt x="5472" y="14"/>
                  </a:lnTo>
                  <a:lnTo>
                    <a:pt x="5471" y="15"/>
                  </a:lnTo>
                  <a:close/>
                  <a:moveTo>
                    <a:pt x="5501" y="15"/>
                  </a:moveTo>
                  <a:lnTo>
                    <a:pt x="5497" y="15"/>
                  </a:lnTo>
                  <a:lnTo>
                    <a:pt x="5495" y="14"/>
                  </a:lnTo>
                  <a:lnTo>
                    <a:pt x="5492" y="11"/>
                  </a:lnTo>
                  <a:lnTo>
                    <a:pt x="5491" y="9"/>
                  </a:lnTo>
                  <a:lnTo>
                    <a:pt x="5491" y="5"/>
                  </a:lnTo>
                  <a:lnTo>
                    <a:pt x="5492" y="3"/>
                  </a:lnTo>
                  <a:lnTo>
                    <a:pt x="5495" y="0"/>
                  </a:lnTo>
                  <a:lnTo>
                    <a:pt x="5497" y="0"/>
                  </a:lnTo>
                  <a:lnTo>
                    <a:pt x="5501" y="0"/>
                  </a:lnTo>
                  <a:lnTo>
                    <a:pt x="5502" y="0"/>
                  </a:lnTo>
                  <a:lnTo>
                    <a:pt x="5505" y="3"/>
                  </a:lnTo>
                  <a:lnTo>
                    <a:pt x="5506" y="5"/>
                  </a:lnTo>
                  <a:lnTo>
                    <a:pt x="5506" y="9"/>
                  </a:lnTo>
                  <a:lnTo>
                    <a:pt x="5505" y="11"/>
                  </a:lnTo>
                  <a:lnTo>
                    <a:pt x="5502" y="14"/>
                  </a:lnTo>
                  <a:lnTo>
                    <a:pt x="5501" y="15"/>
                  </a:lnTo>
                  <a:close/>
                  <a:moveTo>
                    <a:pt x="5531" y="15"/>
                  </a:moveTo>
                  <a:lnTo>
                    <a:pt x="5527" y="15"/>
                  </a:lnTo>
                  <a:lnTo>
                    <a:pt x="5525" y="14"/>
                  </a:lnTo>
                  <a:lnTo>
                    <a:pt x="5522" y="11"/>
                  </a:lnTo>
                  <a:lnTo>
                    <a:pt x="5521" y="9"/>
                  </a:lnTo>
                  <a:lnTo>
                    <a:pt x="5521" y="5"/>
                  </a:lnTo>
                  <a:lnTo>
                    <a:pt x="5522" y="3"/>
                  </a:lnTo>
                  <a:lnTo>
                    <a:pt x="5525" y="0"/>
                  </a:lnTo>
                  <a:lnTo>
                    <a:pt x="5527" y="0"/>
                  </a:lnTo>
                  <a:lnTo>
                    <a:pt x="5531" y="0"/>
                  </a:lnTo>
                  <a:lnTo>
                    <a:pt x="5532" y="0"/>
                  </a:lnTo>
                  <a:lnTo>
                    <a:pt x="5535" y="3"/>
                  </a:lnTo>
                  <a:lnTo>
                    <a:pt x="5536" y="5"/>
                  </a:lnTo>
                  <a:lnTo>
                    <a:pt x="5536" y="9"/>
                  </a:lnTo>
                  <a:lnTo>
                    <a:pt x="5535" y="11"/>
                  </a:lnTo>
                  <a:lnTo>
                    <a:pt x="5532" y="14"/>
                  </a:lnTo>
                  <a:lnTo>
                    <a:pt x="5531" y="15"/>
                  </a:lnTo>
                  <a:close/>
                  <a:moveTo>
                    <a:pt x="5561" y="15"/>
                  </a:moveTo>
                  <a:lnTo>
                    <a:pt x="5557" y="15"/>
                  </a:lnTo>
                  <a:lnTo>
                    <a:pt x="5555" y="14"/>
                  </a:lnTo>
                  <a:lnTo>
                    <a:pt x="5552" y="11"/>
                  </a:lnTo>
                  <a:lnTo>
                    <a:pt x="5551" y="9"/>
                  </a:lnTo>
                  <a:lnTo>
                    <a:pt x="5551" y="5"/>
                  </a:lnTo>
                  <a:lnTo>
                    <a:pt x="5552" y="3"/>
                  </a:lnTo>
                  <a:lnTo>
                    <a:pt x="5555" y="0"/>
                  </a:lnTo>
                  <a:lnTo>
                    <a:pt x="5557" y="0"/>
                  </a:lnTo>
                  <a:lnTo>
                    <a:pt x="5561" y="0"/>
                  </a:lnTo>
                  <a:lnTo>
                    <a:pt x="5562" y="0"/>
                  </a:lnTo>
                  <a:lnTo>
                    <a:pt x="5565" y="3"/>
                  </a:lnTo>
                  <a:lnTo>
                    <a:pt x="5566" y="5"/>
                  </a:lnTo>
                  <a:lnTo>
                    <a:pt x="5566" y="9"/>
                  </a:lnTo>
                  <a:lnTo>
                    <a:pt x="5565" y="11"/>
                  </a:lnTo>
                  <a:lnTo>
                    <a:pt x="5562" y="14"/>
                  </a:lnTo>
                  <a:lnTo>
                    <a:pt x="5561" y="15"/>
                  </a:lnTo>
                  <a:close/>
                  <a:moveTo>
                    <a:pt x="5591" y="15"/>
                  </a:moveTo>
                  <a:lnTo>
                    <a:pt x="5587" y="15"/>
                  </a:lnTo>
                  <a:lnTo>
                    <a:pt x="5585" y="14"/>
                  </a:lnTo>
                  <a:lnTo>
                    <a:pt x="5582" y="11"/>
                  </a:lnTo>
                  <a:lnTo>
                    <a:pt x="5581" y="9"/>
                  </a:lnTo>
                  <a:lnTo>
                    <a:pt x="5581" y="5"/>
                  </a:lnTo>
                  <a:lnTo>
                    <a:pt x="5582" y="3"/>
                  </a:lnTo>
                  <a:lnTo>
                    <a:pt x="5585" y="0"/>
                  </a:lnTo>
                  <a:lnTo>
                    <a:pt x="5587" y="0"/>
                  </a:lnTo>
                  <a:lnTo>
                    <a:pt x="5591" y="0"/>
                  </a:lnTo>
                  <a:lnTo>
                    <a:pt x="5592" y="0"/>
                  </a:lnTo>
                  <a:lnTo>
                    <a:pt x="5595" y="3"/>
                  </a:lnTo>
                  <a:lnTo>
                    <a:pt x="5596" y="5"/>
                  </a:lnTo>
                  <a:lnTo>
                    <a:pt x="5596" y="9"/>
                  </a:lnTo>
                  <a:lnTo>
                    <a:pt x="5595" y="11"/>
                  </a:lnTo>
                  <a:lnTo>
                    <a:pt x="5592" y="14"/>
                  </a:lnTo>
                  <a:lnTo>
                    <a:pt x="5591" y="15"/>
                  </a:lnTo>
                  <a:close/>
                  <a:moveTo>
                    <a:pt x="5621" y="15"/>
                  </a:moveTo>
                  <a:lnTo>
                    <a:pt x="5617" y="15"/>
                  </a:lnTo>
                  <a:lnTo>
                    <a:pt x="5615" y="14"/>
                  </a:lnTo>
                  <a:lnTo>
                    <a:pt x="5612" y="11"/>
                  </a:lnTo>
                  <a:lnTo>
                    <a:pt x="5611" y="9"/>
                  </a:lnTo>
                  <a:lnTo>
                    <a:pt x="5611" y="5"/>
                  </a:lnTo>
                  <a:lnTo>
                    <a:pt x="5612" y="3"/>
                  </a:lnTo>
                  <a:lnTo>
                    <a:pt x="5615" y="0"/>
                  </a:lnTo>
                  <a:lnTo>
                    <a:pt x="5617" y="0"/>
                  </a:lnTo>
                  <a:lnTo>
                    <a:pt x="5621" y="0"/>
                  </a:lnTo>
                  <a:lnTo>
                    <a:pt x="5622" y="0"/>
                  </a:lnTo>
                  <a:lnTo>
                    <a:pt x="5625" y="3"/>
                  </a:lnTo>
                  <a:lnTo>
                    <a:pt x="5626" y="5"/>
                  </a:lnTo>
                  <a:lnTo>
                    <a:pt x="5626" y="9"/>
                  </a:lnTo>
                  <a:lnTo>
                    <a:pt x="5625" y="11"/>
                  </a:lnTo>
                  <a:lnTo>
                    <a:pt x="5622" y="14"/>
                  </a:lnTo>
                  <a:lnTo>
                    <a:pt x="5621" y="15"/>
                  </a:lnTo>
                  <a:close/>
                  <a:moveTo>
                    <a:pt x="5651" y="15"/>
                  </a:moveTo>
                  <a:lnTo>
                    <a:pt x="5647" y="15"/>
                  </a:lnTo>
                  <a:lnTo>
                    <a:pt x="5645" y="14"/>
                  </a:lnTo>
                  <a:lnTo>
                    <a:pt x="5642" y="11"/>
                  </a:lnTo>
                  <a:lnTo>
                    <a:pt x="5641" y="9"/>
                  </a:lnTo>
                  <a:lnTo>
                    <a:pt x="5641" y="5"/>
                  </a:lnTo>
                  <a:lnTo>
                    <a:pt x="5642" y="3"/>
                  </a:lnTo>
                  <a:lnTo>
                    <a:pt x="5645" y="0"/>
                  </a:lnTo>
                  <a:lnTo>
                    <a:pt x="5647" y="0"/>
                  </a:lnTo>
                  <a:lnTo>
                    <a:pt x="5651" y="0"/>
                  </a:lnTo>
                  <a:lnTo>
                    <a:pt x="5652" y="0"/>
                  </a:lnTo>
                  <a:lnTo>
                    <a:pt x="5655" y="3"/>
                  </a:lnTo>
                  <a:lnTo>
                    <a:pt x="5656" y="5"/>
                  </a:lnTo>
                  <a:lnTo>
                    <a:pt x="5656" y="9"/>
                  </a:lnTo>
                  <a:lnTo>
                    <a:pt x="5655" y="11"/>
                  </a:lnTo>
                  <a:lnTo>
                    <a:pt x="5652" y="14"/>
                  </a:lnTo>
                  <a:lnTo>
                    <a:pt x="5651" y="15"/>
                  </a:lnTo>
                  <a:close/>
                  <a:moveTo>
                    <a:pt x="5681" y="15"/>
                  </a:moveTo>
                  <a:lnTo>
                    <a:pt x="5677" y="15"/>
                  </a:lnTo>
                  <a:lnTo>
                    <a:pt x="5675" y="14"/>
                  </a:lnTo>
                  <a:lnTo>
                    <a:pt x="5672" y="11"/>
                  </a:lnTo>
                  <a:lnTo>
                    <a:pt x="5671" y="9"/>
                  </a:lnTo>
                  <a:lnTo>
                    <a:pt x="5671" y="5"/>
                  </a:lnTo>
                  <a:lnTo>
                    <a:pt x="5672" y="3"/>
                  </a:lnTo>
                  <a:lnTo>
                    <a:pt x="5675" y="0"/>
                  </a:lnTo>
                  <a:lnTo>
                    <a:pt x="5677" y="0"/>
                  </a:lnTo>
                  <a:lnTo>
                    <a:pt x="5681" y="0"/>
                  </a:lnTo>
                  <a:lnTo>
                    <a:pt x="5682" y="0"/>
                  </a:lnTo>
                  <a:lnTo>
                    <a:pt x="5685" y="3"/>
                  </a:lnTo>
                  <a:lnTo>
                    <a:pt x="5686" y="5"/>
                  </a:lnTo>
                  <a:lnTo>
                    <a:pt x="5686" y="9"/>
                  </a:lnTo>
                  <a:lnTo>
                    <a:pt x="5685" y="11"/>
                  </a:lnTo>
                  <a:lnTo>
                    <a:pt x="5682" y="14"/>
                  </a:lnTo>
                  <a:lnTo>
                    <a:pt x="5681" y="15"/>
                  </a:lnTo>
                  <a:close/>
                  <a:moveTo>
                    <a:pt x="5711" y="15"/>
                  </a:moveTo>
                  <a:lnTo>
                    <a:pt x="5707" y="15"/>
                  </a:lnTo>
                  <a:lnTo>
                    <a:pt x="5705" y="14"/>
                  </a:lnTo>
                  <a:lnTo>
                    <a:pt x="5702" y="11"/>
                  </a:lnTo>
                  <a:lnTo>
                    <a:pt x="5701" y="9"/>
                  </a:lnTo>
                  <a:lnTo>
                    <a:pt x="5701" y="5"/>
                  </a:lnTo>
                  <a:lnTo>
                    <a:pt x="5702" y="3"/>
                  </a:lnTo>
                  <a:lnTo>
                    <a:pt x="5705" y="0"/>
                  </a:lnTo>
                  <a:lnTo>
                    <a:pt x="5707" y="0"/>
                  </a:lnTo>
                  <a:lnTo>
                    <a:pt x="5711" y="0"/>
                  </a:lnTo>
                  <a:lnTo>
                    <a:pt x="5712" y="0"/>
                  </a:lnTo>
                  <a:lnTo>
                    <a:pt x="5715" y="3"/>
                  </a:lnTo>
                  <a:lnTo>
                    <a:pt x="5716" y="5"/>
                  </a:lnTo>
                  <a:lnTo>
                    <a:pt x="5716" y="9"/>
                  </a:lnTo>
                  <a:lnTo>
                    <a:pt x="5715" y="11"/>
                  </a:lnTo>
                  <a:lnTo>
                    <a:pt x="5712" y="14"/>
                  </a:lnTo>
                  <a:lnTo>
                    <a:pt x="5711" y="15"/>
                  </a:lnTo>
                  <a:close/>
                  <a:moveTo>
                    <a:pt x="5741" y="15"/>
                  </a:moveTo>
                  <a:lnTo>
                    <a:pt x="5737" y="15"/>
                  </a:lnTo>
                  <a:lnTo>
                    <a:pt x="5735" y="14"/>
                  </a:lnTo>
                  <a:lnTo>
                    <a:pt x="5732" y="11"/>
                  </a:lnTo>
                  <a:lnTo>
                    <a:pt x="5731" y="9"/>
                  </a:lnTo>
                  <a:lnTo>
                    <a:pt x="5731" y="5"/>
                  </a:lnTo>
                  <a:lnTo>
                    <a:pt x="5732" y="3"/>
                  </a:lnTo>
                  <a:lnTo>
                    <a:pt x="5735" y="0"/>
                  </a:lnTo>
                  <a:lnTo>
                    <a:pt x="5737" y="0"/>
                  </a:lnTo>
                  <a:lnTo>
                    <a:pt x="5741" y="0"/>
                  </a:lnTo>
                  <a:lnTo>
                    <a:pt x="5743" y="0"/>
                  </a:lnTo>
                  <a:lnTo>
                    <a:pt x="5745" y="3"/>
                  </a:lnTo>
                  <a:lnTo>
                    <a:pt x="5746" y="5"/>
                  </a:lnTo>
                  <a:lnTo>
                    <a:pt x="5746" y="9"/>
                  </a:lnTo>
                  <a:lnTo>
                    <a:pt x="5745" y="11"/>
                  </a:lnTo>
                  <a:lnTo>
                    <a:pt x="5743" y="14"/>
                  </a:lnTo>
                  <a:lnTo>
                    <a:pt x="5741" y="15"/>
                  </a:lnTo>
                  <a:close/>
                  <a:moveTo>
                    <a:pt x="5771" y="15"/>
                  </a:moveTo>
                  <a:lnTo>
                    <a:pt x="5767" y="15"/>
                  </a:lnTo>
                  <a:lnTo>
                    <a:pt x="5765" y="14"/>
                  </a:lnTo>
                  <a:lnTo>
                    <a:pt x="5762" y="11"/>
                  </a:lnTo>
                  <a:lnTo>
                    <a:pt x="5761" y="9"/>
                  </a:lnTo>
                  <a:lnTo>
                    <a:pt x="5761" y="5"/>
                  </a:lnTo>
                  <a:lnTo>
                    <a:pt x="5762" y="3"/>
                  </a:lnTo>
                  <a:lnTo>
                    <a:pt x="5765" y="0"/>
                  </a:lnTo>
                  <a:lnTo>
                    <a:pt x="5767" y="0"/>
                  </a:lnTo>
                  <a:lnTo>
                    <a:pt x="5771" y="0"/>
                  </a:lnTo>
                  <a:lnTo>
                    <a:pt x="5773" y="0"/>
                  </a:lnTo>
                  <a:lnTo>
                    <a:pt x="5775" y="3"/>
                  </a:lnTo>
                  <a:lnTo>
                    <a:pt x="5776" y="5"/>
                  </a:lnTo>
                  <a:lnTo>
                    <a:pt x="5776" y="9"/>
                  </a:lnTo>
                  <a:lnTo>
                    <a:pt x="5775" y="11"/>
                  </a:lnTo>
                  <a:lnTo>
                    <a:pt x="5773" y="14"/>
                  </a:lnTo>
                  <a:lnTo>
                    <a:pt x="5771" y="15"/>
                  </a:lnTo>
                  <a:close/>
                  <a:moveTo>
                    <a:pt x="5801" y="15"/>
                  </a:moveTo>
                  <a:lnTo>
                    <a:pt x="5797" y="15"/>
                  </a:lnTo>
                  <a:lnTo>
                    <a:pt x="5795" y="14"/>
                  </a:lnTo>
                  <a:lnTo>
                    <a:pt x="5792" y="11"/>
                  </a:lnTo>
                  <a:lnTo>
                    <a:pt x="5791" y="9"/>
                  </a:lnTo>
                  <a:lnTo>
                    <a:pt x="5791" y="5"/>
                  </a:lnTo>
                  <a:lnTo>
                    <a:pt x="5792" y="3"/>
                  </a:lnTo>
                  <a:lnTo>
                    <a:pt x="5795" y="0"/>
                  </a:lnTo>
                  <a:lnTo>
                    <a:pt x="5797" y="0"/>
                  </a:lnTo>
                  <a:lnTo>
                    <a:pt x="5801" y="0"/>
                  </a:lnTo>
                  <a:lnTo>
                    <a:pt x="5803" y="0"/>
                  </a:lnTo>
                  <a:lnTo>
                    <a:pt x="5805" y="3"/>
                  </a:lnTo>
                  <a:lnTo>
                    <a:pt x="5806" y="5"/>
                  </a:lnTo>
                  <a:lnTo>
                    <a:pt x="5806" y="9"/>
                  </a:lnTo>
                  <a:lnTo>
                    <a:pt x="5805" y="11"/>
                  </a:lnTo>
                  <a:lnTo>
                    <a:pt x="5803" y="14"/>
                  </a:lnTo>
                  <a:lnTo>
                    <a:pt x="5801" y="15"/>
                  </a:lnTo>
                  <a:close/>
                  <a:moveTo>
                    <a:pt x="5831" y="15"/>
                  </a:moveTo>
                  <a:lnTo>
                    <a:pt x="5827" y="15"/>
                  </a:lnTo>
                  <a:lnTo>
                    <a:pt x="5825" y="14"/>
                  </a:lnTo>
                  <a:lnTo>
                    <a:pt x="5822" y="11"/>
                  </a:lnTo>
                  <a:lnTo>
                    <a:pt x="5821" y="9"/>
                  </a:lnTo>
                  <a:lnTo>
                    <a:pt x="5821" y="5"/>
                  </a:lnTo>
                  <a:lnTo>
                    <a:pt x="5822" y="3"/>
                  </a:lnTo>
                  <a:lnTo>
                    <a:pt x="5825" y="0"/>
                  </a:lnTo>
                  <a:lnTo>
                    <a:pt x="5827" y="0"/>
                  </a:lnTo>
                  <a:lnTo>
                    <a:pt x="5831" y="0"/>
                  </a:lnTo>
                  <a:lnTo>
                    <a:pt x="5833" y="0"/>
                  </a:lnTo>
                  <a:lnTo>
                    <a:pt x="5835" y="3"/>
                  </a:lnTo>
                  <a:lnTo>
                    <a:pt x="5836" y="5"/>
                  </a:lnTo>
                  <a:lnTo>
                    <a:pt x="5836" y="9"/>
                  </a:lnTo>
                  <a:lnTo>
                    <a:pt x="5835" y="11"/>
                  </a:lnTo>
                  <a:lnTo>
                    <a:pt x="5833" y="14"/>
                  </a:lnTo>
                  <a:lnTo>
                    <a:pt x="5831" y="15"/>
                  </a:lnTo>
                  <a:close/>
                  <a:moveTo>
                    <a:pt x="5861" y="15"/>
                  </a:moveTo>
                  <a:lnTo>
                    <a:pt x="5857" y="15"/>
                  </a:lnTo>
                  <a:lnTo>
                    <a:pt x="5855" y="14"/>
                  </a:lnTo>
                  <a:lnTo>
                    <a:pt x="5852" y="11"/>
                  </a:lnTo>
                  <a:lnTo>
                    <a:pt x="5851" y="9"/>
                  </a:lnTo>
                  <a:lnTo>
                    <a:pt x="5851" y="5"/>
                  </a:lnTo>
                  <a:lnTo>
                    <a:pt x="5852" y="3"/>
                  </a:lnTo>
                  <a:lnTo>
                    <a:pt x="5855" y="0"/>
                  </a:lnTo>
                  <a:lnTo>
                    <a:pt x="5857" y="0"/>
                  </a:lnTo>
                  <a:lnTo>
                    <a:pt x="5861" y="0"/>
                  </a:lnTo>
                  <a:lnTo>
                    <a:pt x="5863" y="0"/>
                  </a:lnTo>
                  <a:lnTo>
                    <a:pt x="5865" y="3"/>
                  </a:lnTo>
                  <a:lnTo>
                    <a:pt x="5866" y="5"/>
                  </a:lnTo>
                  <a:lnTo>
                    <a:pt x="5866" y="9"/>
                  </a:lnTo>
                  <a:lnTo>
                    <a:pt x="5865" y="11"/>
                  </a:lnTo>
                  <a:lnTo>
                    <a:pt x="5863" y="14"/>
                  </a:lnTo>
                  <a:lnTo>
                    <a:pt x="5861" y="15"/>
                  </a:lnTo>
                  <a:close/>
                  <a:moveTo>
                    <a:pt x="5891" y="15"/>
                  </a:moveTo>
                  <a:lnTo>
                    <a:pt x="5887" y="15"/>
                  </a:lnTo>
                  <a:lnTo>
                    <a:pt x="5885" y="14"/>
                  </a:lnTo>
                  <a:lnTo>
                    <a:pt x="5882" y="11"/>
                  </a:lnTo>
                  <a:lnTo>
                    <a:pt x="5881" y="9"/>
                  </a:lnTo>
                  <a:lnTo>
                    <a:pt x="5881" y="5"/>
                  </a:lnTo>
                  <a:lnTo>
                    <a:pt x="5882" y="3"/>
                  </a:lnTo>
                  <a:lnTo>
                    <a:pt x="5885" y="0"/>
                  </a:lnTo>
                  <a:lnTo>
                    <a:pt x="5887" y="0"/>
                  </a:lnTo>
                  <a:lnTo>
                    <a:pt x="5891" y="0"/>
                  </a:lnTo>
                  <a:lnTo>
                    <a:pt x="5893" y="0"/>
                  </a:lnTo>
                  <a:lnTo>
                    <a:pt x="5895" y="3"/>
                  </a:lnTo>
                  <a:lnTo>
                    <a:pt x="5896" y="5"/>
                  </a:lnTo>
                  <a:lnTo>
                    <a:pt x="5896" y="9"/>
                  </a:lnTo>
                  <a:lnTo>
                    <a:pt x="5895" y="11"/>
                  </a:lnTo>
                  <a:lnTo>
                    <a:pt x="5893" y="14"/>
                  </a:lnTo>
                  <a:lnTo>
                    <a:pt x="5891" y="15"/>
                  </a:lnTo>
                  <a:close/>
                  <a:moveTo>
                    <a:pt x="5921" y="15"/>
                  </a:moveTo>
                  <a:lnTo>
                    <a:pt x="5917" y="15"/>
                  </a:lnTo>
                  <a:lnTo>
                    <a:pt x="5915" y="14"/>
                  </a:lnTo>
                  <a:lnTo>
                    <a:pt x="5912" y="11"/>
                  </a:lnTo>
                  <a:lnTo>
                    <a:pt x="5911" y="9"/>
                  </a:lnTo>
                  <a:lnTo>
                    <a:pt x="5911" y="5"/>
                  </a:lnTo>
                  <a:lnTo>
                    <a:pt x="5912" y="3"/>
                  </a:lnTo>
                  <a:lnTo>
                    <a:pt x="5915" y="0"/>
                  </a:lnTo>
                  <a:lnTo>
                    <a:pt x="5917" y="0"/>
                  </a:lnTo>
                  <a:lnTo>
                    <a:pt x="5921" y="0"/>
                  </a:lnTo>
                  <a:lnTo>
                    <a:pt x="5923" y="0"/>
                  </a:lnTo>
                  <a:lnTo>
                    <a:pt x="5925" y="3"/>
                  </a:lnTo>
                  <a:lnTo>
                    <a:pt x="5926" y="5"/>
                  </a:lnTo>
                  <a:lnTo>
                    <a:pt x="5926" y="9"/>
                  </a:lnTo>
                  <a:lnTo>
                    <a:pt x="5925" y="11"/>
                  </a:lnTo>
                  <a:lnTo>
                    <a:pt x="5923" y="14"/>
                  </a:lnTo>
                  <a:lnTo>
                    <a:pt x="5921" y="15"/>
                  </a:lnTo>
                  <a:close/>
                  <a:moveTo>
                    <a:pt x="5951" y="15"/>
                  </a:moveTo>
                  <a:lnTo>
                    <a:pt x="5947" y="15"/>
                  </a:lnTo>
                  <a:lnTo>
                    <a:pt x="5945" y="14"/>
                  </a:lnTo>
                  <a:lnTo>
                    <a:pt x="5942" y="11"/>
                  </a:lnTo>
                  <a:lnTo>
                    <a:pt x="5941" y="9"/>
                  </a:lnTo>
                  <a:lnTo>
                    <a:pt x="5941" y="5"/>
                  </a:lnTo>
                  <a:lnTo>
                    <a:pt x="5942" y="3"/>
                  </a:lnTo>
                  <a:lnTo>
                    <a:pt x="5945" y="0"/>
                  </a:lnTo>
                  <a:lnTo>
                    <a:pt x="5947" y="0"/>
                  </a:lnTo>
                  <a:lnTo>
                    <a:pt x="5951" y="0"/>
                  </a:lnTo>
                  <a:lnTo>
                    <a:pt x="5953" y="0"/>
                  </a:lnTo>
                  <a:lnTo>
                    <a:pt x="5955" y="3"/>
                  </a:lnTo>
                  <a:lnTo>
                    <a:pt x="5956" y="5"/>
                  </a:lnTo>
                  <a:lnTo>
                    <a:pt x="5956" y="9"/>
                  </a:lnTo>
                  <a:lnTo>
                    <a:pt x="5955" y="11"/>
                  </a:lnTo>
                  <a:lnTo>
                    <a:pt x="5953" y="14"/>
                  </a:lnTo>
                  <a:lnTo>
                    <a:pt x="5951" y="15"/>
                  </a:lnTo>
                  <a:close/>
                  <a:moveTo>
                    <a:pt x="5981" y="15"/>
                  </a:moveTo>
                  <a:lnTo>
                    <a:pt x="5977" y="15"/>
                  </a:lnTo>
                  <a:lnTo>
                    <a:pt x="5975" y="14"/>
                  </a:lnTo>
                  <a:lnTo>
                    <a:pt x="5972" y="11"/>
                  </a:lnTo>
                  <a:lnTo>
                    <a:pt x="5971" y="9"/>
                  </a:lnTo>
                  <a:lnTo>
                    <a:pt x="5971" y="5"/>
                  </a:lnTo>
                  <a:lnTo>
                    <a:pt x="5972" y="3"/>
                  </a:lnTo>
                  <a:lnTo>
                    <a:pt x="5975" y="0"/>
                  </a:lnTo>
                  <a:lnTo>
                    <a:pt x="5977" y="0"/>
                  </a:lnTo>
                  <a:lnTo>
                    <a:pt x="5981" y="0"/>
                  </a:lnTo>
                  <a:lnTo>
                    <a:pt x="5983" y="0"/>
                  </a:lnTo>
                  <a:lnTo>
                    <a:pt x="5985" y="3"/>
                  </a:lnTo>
                  <a:lnTo>
                    <a:pt x="5986" y="5"/>
                  </a:lnTo>
                  <a:lnTo>
                    <a:pt x="5986" y="9"/>
                  </a:lnTo>
                  <a:lnTo>
                    <a:pt x="5985" y="11"/>
                  </a:lnTo>
                  <a:lnTo>
                    <a:pt x="5983" y="14"/>
                  </a:lnTo>
                  <a:lnTo>
                    <a:pt x="5981" y="15"/>
                  </a:lnTo>
                  <a:close/>
                  <a:moveTo>
                    <a:pt x="6011" y="15"/>
                  </a:moveTo>
                  <a:lnTo>
                    <a:pt x="6007" y="15"/>
                  </a:lnTo>
                  <a:lnTo>
                    <a:pt x="6005" y="14"/>
                  </a:lnTo>
                  <a:lnTo>
                    <a:pt x="6002" y="11"/>
                  </a:lnTo>
                  <a:lnTo>
                    <a:pt x="6001" y="9"/>
                  </a:lnTo>
                  <a:lnTo>
                    <a:pt x="6001" y="5"/>
                  </a:lnTo>
                  <a:lnTo>
                    <a:pt x="6002" y="3"/>
                  </a:lnTo>
                  <a:lnTo>
                    <a:pt x="6005" y="0"/>
                  </a:lnTo>
                  <a:lnTo>
                    <a:pt x="6007" y="0"/>
                  </a:lnTo>
                  <a:lnTo>
                    <a:pt x="6011" y="0"/>
                  </a:lnTo>
                  <a:lnTo>
                    <a:pt x="6013" y="0"/>
                  </a:lnTo>
                  <a:lnTo>
                    <a:pt x="6015" y="3"/>
                  </a:lnTo>
                  <a:lnTo>
                    <a:pt x="6016" y="5"/>
                  </a:lnTo>
                  <a:lnTo>
                    <a:pt x="6016" y="9"/>
                  </a:lnTo>
                  <a:lnTo>
                    <a:pt x="6015" y="11"/>
                  </a:lnTo>
                  <a:lnTo>
                    <a:pt x="6013" y="14"/>
                  </a:lnTo>
                  <a:lnTo>
                    <a:pt x="6011" y="15"/>
                  </a:lnTo>
                  <a:close/>
                  <a:moveTo>
                    <a:pt x="6041" y="15"/>
                  </a:moveTo>
                  <a:lnTo>
                    <a:pt x="6037" y="15"/>
                  </a:lnTo>
                  <a:lnTo>
                    <a:pt x="6035" y="14"/>
                  </a:lnTo>
                  <a:lnTo>
                    <a:pt x="6032" y="11"/>
                  </a:lnTo>
                  <a:lnTo>
                    <a:pt x="6031" y="9"/>
                  </a:lnTo>
                  <a:lnTo>
                    <a:pt x="6031" y="5"/>
                  </a:lnTo>
                  <a:lnTo>
                    <a:pt x="6032" y="3"/>
                  </a:lnTo>
                  <a:lnTo>
                    <a:pt x="6035" y="0"/>
                  </a:lnTo>
                  <a:lnTo>
                    <a:pt x="6037" y="0"/>
                  </a:lnTo>
                  <a:lnTo>
                    <a:pt x="6041" y="0"/>
                  </a:lnTo>
                  <a:lnTo>
                    <a:pt x="6043" y="0"/>
                  </a:lnTo>
                  <a:lnTo>
                    <a:pt x="6045" y="3"/>
                  </a:lnTo>
                  <a:lnTo>
                    <a:pt x="6046" y="5"/>
                  </a:lnTo>
                  <a:lnTo>
                    <a:pt x="6046" y="9"/>
                  </a:lnTo>
                  <a:lnTo>
                    <a:pt x="6045" y="11"/>
                  </a:lnTo>
                  <a:lnTo>
                    <a:pt x="6043" y="14"/>
                  </a:lnTo>
                  <a:lnTo>
                    <a:pt x="6041" y="15"/>
                  </a:lnTo>
                  <a:close/>
                  <a:moveTo>
                    <a:pt x="6071" y="15"/>
                  </a:moveTo>
                  <a:lnTo>
                    <a:pt x="6067" y="15"/>
                  </a:lnTo>
                  <a:lnTo>
                    <a:pt x="6065" y="14"/>
                  </a:lnTo>
                  <a:lnTo>
                    <a:pt x="6062" y="11"/>
                  </a:lnTo>
                  <a:lnTo>
                    <a:pt x="6061" y="9"/>
                  </a:lnTo>
                  <a:lnTo>
                    <a:pt x="6061" y="5"/>
                  </a:lnTo>
                  <a:lnTo>
                    <a:pt x="6062" y="3"/>
                  </a:lnTo>
                  <a:lnTo>
                    <a:pt x="6065" y="0"/>
                  </a:lnTo>
                  <a:lnTo>
                    <a:pt x="6067" y="0"/>
                  </a:lnTo>
                  <a:lnTo>
                    <a:pt x="6071" y="0"/>
                  </a:lnTo>
                  <a:lnTo>
                    <a:pt x="6073" y="0"/>
                  </a:lnTo>
                  <a:lnTo>
                    <a:pt x="6076" y="3"/>
                  </a:lnTo>
                  <a:lnTo>
                    <a:pt x="6076" y="5"/>
                  </a:lnTo>
                  <a:lnTo>
                    <a:pt x="6076" y="9"/>
                  </a:lnTo>
                  <a:lnTo>
                    <a:pt x="6076" y="11"/>
                  </a:lnTo>
                  <a:lnTo>
                    <a:pt x="6073" y="14"/>
                  </a:lnTo>
                  <a:lnTo>
                    <a:pt x="6071" y="15"/>
                  </a:lnTo>
                  <a:close/>
                  <a:moveTo>
                    <a:pt x="6101" y="15"/>
                  </a:moveTo>
                  <a:lnTo>
                    <a:pt x="6097" y="15"/>
                  </a:lnTo>
                  <a:lnTo>
                    <a:pt x="6095" y="14"/>
                  </a:lnTo>
                  <a:lnTo>
                    <a:pt x="6092" y="11"/>
                  </a:lnTo>
                  <a:lnTo>
                    <a:pt x="6091" y="9"/>
                  </a:lnTo>
                  <a:lnTo>
                    <a:pt x="6091" y="5"/>
                  </a:lnTo>
                  <a:lnTo>
                    <a:pt x="6092" y="3"/>
                  </a:lnTo>
                  <a:lnTo>
                    <a:pt x="6095" y="0"/>
                  </a:lnTo>
                  <a:lnTo>
                    <a:pt x="6097" y="0"/>
                  </a:lnTo>
                  <a:lnTo>
                    <a:pt x="6101" y="0"/>
                  </a:lnTo>
                  <a:lnTo>
                    <a:pt x="6103" y="0"/>
                  </a:lnTo>
                  <a:lnTo>
                    <a:pt x="6106" y="3"/>
                  </a:lnTo>
                  <a:lnTo>
                    <a:pt x="6106" y="5"/>
                  </a:lnTo>
                  <a:lnTo>
                    <a:pt x="6106" y="9"/>
                  </a:lnTo>
                  <a:lnTo>
                    <a:pt x="6106" y="11"/>
                  </a:lnTo>
                  <a:lnTo>
                    <a:pt x="6103" y="14"/>
                  </a:lnTo>
                  <a:lnTo>
                    <a:pt x="6101" y="15"/>
                  </a:lnTo>
                  <a:close/>
                  <a:moveTo>
                    <a:pt x="6131" y="15"/>
                  </a:moveTo>
                  <a:lnTo>
                    <a:pt x="6127" y="15"/>
                  </a:lnTo>
                  <a:lnTo>
                    <a:pt x="6125" y="14"/>
                  </a:lnTo>
                  <a:lnTo>
                    <a:pt x="6122" y="11"/>
                  </a:lnTo>
                  <a:lnTo>
                    <a:pt x="6121" y="9"/>
                  </a:lnTo>
                  <a:lnTo>
                    <a:pt x="6121" y="5"/>
                  </a:lnTo>
                  <a:lnTo>
                    <a:pt x="6122" y="3"/>
                  </a:lnTo>
                  <a:lnTo>
                    <a:pt x="6125" y="0"/>
                  </a:lnTo>
                  <a:lnTo>
                    <a:pt x="6127" y="0"/>
                  </a:lnTo>
                  <a:lnTo>
                    <a:pt x="6131" y="0"/>
                  </a:lnTo>
                  <a:lnTo>
                    <a:pt x="6133" y="0"/>
                  </a:lnTo>
                  <a:lnTo>
                    <a:pt x="6136" y="3"/>
                  </a:lnTo>
                  <a:lnTo>
                    <a:pt x="6136" y="5"/>
                  </a:lnTo>
                  <a:lnTo>
                    <a:pt x="6136" y="9"/>
                  </a:lnTo>
                  <a:lnTo>
                    <a:pt x="6136" y="11"/>
                  </a:lnTo>
                  <a:lnTo>
                    <a:pt x="6133" y="14"/>
                  </a:lnTo>
                  <a:lnTo>
                    <a:pt x="6131" y="15"/>
                  </a:lnTo>
                  <a:close/>
                  <a:moveTo>
                    <a:pt x="6161" y="15"/>
                  </a:moveTo>
                  <a:lnTo>
                    <a:pt x="6157" y="15"/>
                  </a:lnTo>
                  <a:lnTo>
                    <a:pt x="6155" y="14"/>
                  </a:lnTo>
                  <a:lnTo>
                    <a:pt x="6152" y="11"/>
                  </a:lnTo>
                  <a:lnTo>
                    <a:pt x="6151" y="9"/>
                  </a:lnTo>
                  <a:lnTo>
                    <a:pt x="6151" y="5"/>
                  </a:lnTo>
                  <a:lnTo>
                    <a:pt x="6152" y="3"/>
                  </a:lnTo>
                  <a:lnTo>
                    <a:pt x="6155" y="0"/>
                  </a:lnTo>
                  <a:lnTo>
                    <a:pt x="6157" y="0"/>
                  </a:lnTo>
                  <a:lnTo>
                    <a:pt x="6161" y="0"/>
                  </a:lnTo>
                  <a:lnTo>
                    <a:pt x="6163" y="0"/>
                  </a:lnTo>
                  <a:lnTo>
                    <a:pt x="6166" y="3"/>
                  </a:lnTo>
                  <a:lnTo>
                    <a:pt x="6166" y="5"/>
                  </a:lnTo>
                  <a:lnTo>
                    <a:pt x="6166" y="9"/>
                  </a:lnTo>
                  <a:lnTo>
                    <a:pt x="6166" y="11"/>
                  </a:lnTo>
                  <a:lnTo>
                    <a:pt x="6163" y="14"/>
                  </a:lnTo>
                  <a:lnTo>
                    <a:pt x="6161" y="15"/>
                  </a:lnTo>
                  <a:close/>
                  <a:moveTo>
                    <a:pt x="6191" y="15"/>
                  </a:moveTo>
                  <a:lnTo>
                    <a:pt x="6187" y="15"/>
                  </a:lnTo>
                  <a:lnTo>
                    <a:pt x="6185" y="14"/>
                  </a:lnTo>
                  <a:lnTo>
                    <a:pt x="6182" y="11"/>
                  </a:lnTo>
                  <a:lnTo>
                    <a:pt x="6181" y="9"/>
                  </a:lnTo>
                  <a:lnTo>
                    <a:pt x="6181" y="5"/>
                  </a:lnTo>
                  <a:lnTo>
                    <a:pt x="6182" y="3"/>
                  </a:lnTo>
                  <a:lnTo>
                    <a:pt x="6185" y="0"/>
                  </a:lnTo>
                  <a:lnTo>
                    <a:pt x="6187" y="0"/>
                  </a:lnTo>
                  <a:lnTo>
                    <a:pt x="6191" y="0"/>
                  </a:lnTo>
                  <a:lnTo>
                    <a:pt x="6193" y="0"/>
                  </a:lnTo>
                  <a:lnTo>
                    <a:pt x="6196" y="3"/>
                  </a:lnTo>
                  <a:lnTo>
                    <a:pt x="6196" y="5"/>
                  </a:lnTo>
                  <a:lnTo>
                    <a:pt x="6196" y="9"/>
                  </a:lnTo>
                  <a:lnTo>
                    <a:pt x="6196" y="11"/>
                  </a:lnTo>
                  <a:lnTo>
                    <a:pt x="6193" y="14"/>
                  </a:lnTo>
                  <a:lnTo>
                    <a:pt x="6191" y="15"/>
                  </a:lnTo>
                  <a:close/>
                  <a:moveTo>
                    <a:pt x="6221" y="15"/>
                  </a:moveTo>
                  <a:lnTo>
                    <a:pt x="6217" y="15"/>
                  </a:lnTo>
                  <a:lnTo>
                    <a:pt x="6215" y="14"/>
                  </a:lnTo>
                  <a:lnTo>
                    <a:pt x="6212" y="11"/>
                  </a:lnTo>
                  <a:lnTo>
                    <a:pt x="6211" y="9"/>
                  </a:lnTo>
                  <a:lnTo>
                    <a:pt x="6211" y="5"/>
                  </a:lnTo>
                  <a:lnTo>
                    <a:pt x="6212" y="3"/>
                  </a:lnTo>
                  <a:lnTo>
                    <a:pt x="6215" y="0"/>
                  </a:lnTo>
                  <a:lnTo>
                    <a:pt x="6217" y="0"/>
                  </a:lnTo>
                  <a:lnTo>
                    <a:pt x="6221" y="0"/>
                  </a:lnTo>
                  <a:lnTo>
                    <a:pt x="6223" y="0"/>
                  </a:lnTo>
                  <a:lnTo>
                    <a:pt x="6226" y="3"/>
                  </a:lnTo>
                  <a:lnTo>
                    <a:pt x="6226" y="5"/>
                  </a:lnTo>
                  <a:lnTo>
                    <a:pt x="6226" y="9"/>
                  </a:lnTo>
                  <a:lnTo>
                    <a:pt x="6226" y="11"/>
                  </a:lnTo>
                  <a:lnTo>
                    <a:pt x="6223" y="14"/>
                  </a:lnTo>
                  <a:lnTo>
                    <a:pt x="6221" y="15"/>
                  </a:lnTo>
                  <a:close/>
                  <a:moveTo>
                    <a:pt x="6251" y="15"/>
                  </a:moveTo>
                  <a:lnTo>
                    <a:pt x="6247" y="15"/>
                  </a:lnTo>
                  <a:lnTo>
                    <a:pt x="6245" y="14"/>
                  </a:lnTo>
                  <a:lnTo>
                    <a:pt x="6242" y="11"/>
                  </a:lnTo>
                  <a:lnTo>
                    <a:pt x="6241" y="9"/>
                  </a:lnTo>
                  <a:lnTo>
                    <a:pt x="6241" y="5"/>
                  </a:lnTo>
                  <a:lnTo>
                    <a:pt x="6242" y="3"/>
                  </a:lnTo>
                  <a:lnTo>
                    <a:pt x="6245" y="0"/>
                  </a:lnTo>
                  <a:lnTo>
                    <a:pt x="6247" y="0"/>
                  </a:lnTo>
                  <a:lnTo>
                    <a:pt x="6251" y="0"/>
                  </a:lnTo>
                  <a:lnTo>
                    <a:pt x="6253" y="0"/>
                  </a:lnTo>
                  <a:lnTo>
                    <a:pt x="6256" y="3"/>
                  </a:lnTo>
                  <a:lnTo>
                    <a:pt x="6256" y="5"/>
                  </a:lnTo>
                  <a:lnTo>
                    <a:pt x="6256" y="9"/>
                  </a:lnTo>
                  <a:lnTo>
                    <a:pt x="6256" y="11"/>
                  </a:lnTo>
                  <a:lnTo>
                    <a:pt x="6253" y="14"/>
                  </a:lnTo>
                  <a:lnTo>
                    <a:pt x="6251" y="15"/>
                  </a:lnTo>
                  <a:close/>
                  <a:moveTo>
                    <a:pt x="6281" y="15"/>
                  </a:moveTo>
                  <a:lnTo>
                    <a:pt x="6277" y="15"/>
                  </a:lnTo>
                  <a:lnTo>
                    <a:pt x="6275" y="14"/>
                  </a:lnTo>
                  <a:lnTo>
                    <a:pt x="6272" y="11"/>
                  </a:lnTo>
                  <a:lnTo>
                    <a:pt x="6271" y="9"/>
                  </a:lnTo>
                  <a:lnTo>
                    <a:pt x="6271" y="5"/>
                  </a:lnTo>
                  <a:lnTo>
                    <a:pt x="6272" y="3"/>
                  </a:lnTo>
                  <a:lnTo>
                    <a:pt x="6275" y="0"/>
                  </a:lnTo>
                  <a:lnTo>
                    <a:pt x="6277" y="0"/>
                  </a:lnTo>
                  <a:lnTo>
                    <a:pt x="6281" y="0"/>
                  </a:lnTo>
                  <a:lnTo>
                    <a:pt x="6283" y="0"/>
                  </a:lnTo>
                  <a:lnTo>
                    <a:pt x="6286" y="3"/>
                  </a:lnTo>
                  <a:lnTo>
                    <a:pt x="6286" y="5"/>
                  </a:lnTo>
                  <a:lnTo>
                    <a:pt x="6286" y="9"/>
                  </a:lnTo>
                  <a:lnTo>
                    <a:pt x="6286" y="11"/>
                  </a:lnTo>
                  <a:lnTo>
                    <a:pt x="6283" y="14"/>
                  </a:lnTo>
                  <a:lnTo>
                    <a:pt x="6281" y="15"/>
                  </a:lnTo>
                  <a:close/>
                  <a:moveTo>
                    <a:pt x="6311" y="15"/>
                  </a:moveTo>
                  <a:lnTo>
                    <a:pt x="6307" y="15"/>
                  </a:lnTo>
                  <a:lnTo>
                    <a:pt x="6305" y="14"/>
                  </a:lnTo>
                  <a:lnTo>
                    <a:pt x="6302" y="11"/>
                  </a:lnTo>
                  <a:lnTo>
                    <a:pt x="6301" y="9"/>
                  </a:lnTo>
                  <a:lnTo>
                    <a:pt x="6301" y="5"/>
                  </a:lnTo>
                  <a:lnTo>
                    <a:pt x="6302" y="3"/>
                  </a:lnTo>
                  <a:lnTo>
                    <a:pt x="6305" y="0"/>
                  </a:lnTo>
                  <a:lnTo>
                    <a:pt x="6307" y="0"/>
                  </a:lnTo>
                  <a:lnTo>
                    <a:pt x="6311" y="0"/>
                  </a:lnTo>
                  <a:lnTo>
                    <a:pt x="6313" y="0"/>
                  </a:lnTo>
                  <a:lnTo>
                    <a:pt x="6316" y="3"/>
                  </a:lnTo>
                  <a:lnTo>
                    <a:pt x="6316" y="5"/>
                  </a:lnTo>
                  <a:lnTo>
                    <a:pt x="6316" y="9"/>
                  </a:lnTo>
                  <a:lnTo>
                    <a:pt x="6316" y="11"/>
                  </a:lnTo>
                  <a:lnTo>
                    <a:pt x="6313" y="14"/>
                  </a:lnTo>
                  <a:lnTo>
                    <a:pt x="6311" y="15"/>
                  </a:lnTo>
                  <a:close/>
                  <a:moveTo>
                    <a:pt x="6341" y="15"/>
                  </a:moveTo>
                  <a:lnTo>
                    <a:pt x="6337" y="15"/>
                  </a:lnTo>
                  <a:lnTo>
                    <a:pt x="6335" y="14"/>
                  </a:lnTo>
                  <a:lnTo>
                    <a:pt x="6332" y="11"/>
                  </a:lnTo>
                  <a:lnTo>
                    <a:pt x="6331" y="9"/>
                  </a:lnTo>
                  <a:lnTo>
                    <a:pt x="6331" y="5"/>
                  </a:lnTo>
                  <a:lnTo>
                    <a:pt x="6332" y="3"/>
                  </a:lnTo>
                  <a:lnTo>
                    <a:pt x="6335" y="0"/>
                  </a:lnTo>
                  <a:lnTo>
                    <a:pt x="6337" y="0"/>
                  </a:lnTo>
                  <a:lnTo>
                    <a:pt x="6341" y="0"/>
                  </a:lnTo>
                  <a:lnTo>
                    <a:pt x="6343" y="0"/>
                  </a:lnTo>
                  <a:lnTo>
                    <a:pt x="6346" y="3"/>
                  </a:lnTo>
                  <a:lnTo>
                    <a:pt x="6346" y="5"/>
                  </a:lnTo>
                  <a:lnTo>
                    <a:pt x="6346" y="9"/>
                  </a:lnTo>
                  <a:lnTo>
                    <a:pt x="6346" y="11"/>
                  </a:lnTo>
                  <a:lnTo>
                    <a:pt x="6343" y="14"/>
                  </a:lnTo>
                  <a:lnTo>
                    <a:pt x="6341" y="15"/>
                  </a:lnTo>
                  <a:close/>
                  <a:moveTo>
                    <a:pt x="6371" y="15"/>
                  </a:moveTo>
                  <a:lnTo>
                    <a:pt x="6367" y="15"/>
                  </a:lnTo>
                  <a:lnTo>
                    <a:pt x="6365" y="14"/>
                  </a:lnTo>
                  <a:lnTo>
                    <a:pt x="6362" y="11"/>
                  </a:lnTo>
                  <a:lnTo>
                    <a:pt x="6361" y="9"/>
                  </a:lnTo>
                  <a:lnTo>
                    <a:pt x="6361" y="5"/>
                  </a:lnTo>
                  <a:lnTo>
                    <a:pt x="6362" y="3"/>
                  </a:lnTo>
                  <a:lnTo>
                    <a:pt x="6365" y="0"/>
                  </a:lnTo>
                  <a:lnTo>
                    <a:pt x="6367" y="0"/>
                  </a:lnTo>
                  <a:lnTo>
                    <a:pt x="6371" y="0"/>
                  </a:lnTo>
                  <a:lnTo>
                    <a:pt x="6373" y="0"/>
                  </a:lnTo>
                  <a:lnTo>
                    <a:pt x="6376" y="3"/>
                  </a:lnTo>
                  <a:lnTo>
                    <a:pt x="6376" y="5"/>
                  </a:lnTo>
                  <a:lnTo>
                    <a:pt x="6376" y="9"/>
                  </a:lnTo>
                  <a:lnTo>
                    <a:pt x="6376" y="11"/>
                  </a:lnTo>
                  <a:lnTo>
                    <a:pt x="6373" y="14"/>
                  </a:lnTo>
                  <a:lnTo>
                    <a:pt x="6371" y="15"/>
                  </a:lnTo>
                  <a:close/>
                  <a:moveTo>
                    <a:pt x="6401" y="15"/>
                  </a:moveTo>
                  <a:lnTo>
                    <a:pt x="6397" y="15"/>
                  </a:lnTo>
                  <a:lnTo>
                    <a:pt x="6395" y="14"/>
                  </a:lnTo>
                  <a:lnTo>
                    <a:pt x="6392" y="11"/>
                  </a:lnTo>
                  <a:lnTo>
                    <a:pt x="6391" y="9"/>
                  </a:lnTo>
                  <a:lnTo>
                    <a:pt x="6391" y="5"/>
                  </a:lnTo>
                  <a:lnTo>
                    <a:pt x="6392" y="3"/>
                  </a:lnTo>
                  <a:lnTo>
                    <a:pt x="6395" y="0"/>
                  </a:lnTo>
                  <a:lnTo>
                    <a:pt x="6397" y="0"/>
                  </a:lnTo>
                  <a:lnTo>
                    <a:pt x="6401" y="0"/>
                  </a:lnTo>
                  <a:lnTo>
                    <a:pt x="6403" y="0"/>
                  </a:lnTo>
                  <a:lnTo>
                    <a:pt x="6406" y="3"/>
                  </a:lnTo>
                  <a:lnTo>
                    <a:pt x="6406" y="5"/>
                  </a:lnTo>
                  <a:lnTo>
                    <a:pt x="6406" y="9"/>
                  </a:lnTo>
                  <a:lnTo>
                    <a:pt x="6406" y="11"/>
                  </a:lnTo>
                  <a:lnTo>
                    <a:pt x="6403" y="14"/>
                  </a:lnTo>
                  <a:lnTo>
                    <a:pt x="6401" y="15"/>
                  </a:lnTo>
                  <a:close/>
                  <a:moveTo>
                    <a:pt x="6431" y="15"/>
                  </a:moveTo>
                  <a:lnTo>
                    <a:pt x="6427" y="15"/>
                  </a:lnTo>
                  <a:lnTo>
                    <a:pt x="6425" y="14"/>
                  </a:lnTo>
                  <a:lnTo>
                    <a:pt x="6422" y="11"/>
                  </a:lnTo>
                  <a:lnTo>
                    <a:pt x="6421" y="9"/>
                  </a:lnTo>
                  <a:lnTo>
                    <a:pt x="6421" y="5"/>
                  </a:lnTo>
                  <a:lnTo>
                    <a:pt x="6422" y="3"/>
                  </a:lnTo>
                  <a:lnTo>
                    <a:pt x="6425" y="0"/>
                  </a:lnTo>
                  <a:lnTo>
                    <a:pt x="6427" y="0"/>
                  </a:lnTo>
                  <a:lnTo>
                    <a:pt x="6431" y="0"/>
                  </a:lnTo>
                  <a:lnTo>
                    <a:pt x="6433" y="0"/>
                  </a:lnTo>
                  <a:lnTo>
                    <a:pt x="6436" y="3"/>
                  </a:lnTo>
                  <a:lnTo>
                    <a:pt x="6436" y="5"/>
                  </a:lnTo>
                  <a:lnTo>
                    <a:pt x="6436" y="9"/>
                  </a:lnTo>
                  <a:lnTo>
                    <a:pt x="6436" y="11"/>
                  </a:lnTo>
                  <a:lnTo>
                    <a:pt x="6433" y="14"/>
                  </a:lnTo>
                  <a:lnTo>
                    <a:pt x="6431" y="15"/>
                  </a:lnTo>
                  <a:close/>
                  <a:moveTo>
                    <a:pt x="6461" y="15"/>
                  </a:moveTo>
                  <a:lnTo>
                    <a:pt x="6457" y="15"/>
                  </a:lnTo>
                  <a:lnTo>
                    <a:pt x="6455" y="14"/>
                  </a:lnTo>
                  <a:lnTo>
                    <a:pt x="6452" y="11"/>
                  </a:lnTo>
                  <a:lnTo>
                    <a:pt x="6451" y="9"/>
                  </a:lnTo>
                  <a:lnTo>
                    <a:pt x="6451" y="5"/>
                  </a:lnTo>
                  <a:lnTo>
                    <a:pt x="6452" y="3"/>
                  </a:lnTo>
                  <a:lnTo>
                    <a:pt x="6455" y="0"/>
                  </a:lnTo>
                  <a:lnTo>
                    <a:pt x="6457" y="0"/>
                  </a:lnTo>
                  <a:lnTo>
                    <a:pt x="6461" y="0"/>
                  </a:lnTo>
                  <a:lnTo>
                    <a:pt x="6463" y="0"/>
                  </a:lnTo>
                  <a:lnTo>
                    <a:pt x="6466" y="3"/>
                  </a:lnTo>
                  <a:lnTo>
                    <a:pt x="6466" y="5"/>
                  </a:lnTo>
                  <a:lnTo>
                    <a:pt x="6466" y="9"/>
                  </a:lnTo>
                  <a:lnTo>
                    <a:pt x="6466" y="11"/>
                  </a:lnTo>
                  <a:lnTo>
                    <a:pt x="6463" y="14"/>
                  </a:lnTo>
                  <a:lnTo>
                    <a:pt x="6461" y="15"/>
                  </a:lnTo>
                  <a:close/>
                  <a:moveTo>
                    <a:pt x="6491" y="15"/>
                  </a:moveTo>
                  <a:lnTo>
                    <a:pt x="6487" y="15"/>
                  </a:lnTo>
                  <a:lnTo>
                    <a:pt x="6485" y="14"/>
                  </a:lnTo>
                  <a:lnTo>
                    <a:pt x="6482" y="11"/>
                  </a:lnTo>
                  <a:lnTo>
                    <a:pt x="6481" y="9"/>
                  </a:lnTo>
                  <a:lnTo>
                    <a:pt x="6481" y="5"/>
                  </a:lnTo>
                  <a:lnTo>
                    <a:pt x="6482" y="3"/>
                  </a:lnTo>
                  <a:lnTo>
                    <a:pt x="6485" y="0"/>
                  </a:lnTo>
                  <a:lnTo>
                    <a:pt x="6487" y="0"/>
                  </a:lnTo>
                  <a:lnTo>
                    <a:pt x="6491" y="0"/>
                  </a:lnTo>
                  <a:lnTo>
                    <a:pt x="6493" y="0"/>
                  </a:lnTo>
                  <a:lnTo>
                    <a:pt x="6496" y="3"/>
                  </a:lnTo>
                  <a:lnTo>
                    <a:pt x="6496" y="5"/>
                  </a:lnTo>
                  <a:lnTo>
                    <a:pt x="6496" y="9"/>
                  </a:lnTo>
                  <a:lnTo>
                    <a:pt x="6496" y="11"/>
                  </a:lnTo>
                  <a:lnTo>
                    <a:pt x="6493" y="14"/>
                  </a:lnTo>
                  <a:lnTo>
                    <a:pt x="6491" y="15"/>
                  </a:lnTo>
                  <a:close/>
                  <a:moveTo>
                    <a:pt x="6521" y="15"/>
                  </a:moveTo>
                  <a:lnTo>
                    <a:pt x="6517" y="15"/>
                  </a:lnTo>
                  <a:lnTo>
                    <a:pt x="6515" y="14"/>
                  </a:lnTo>
                  <a:lnTo>
                    <a:pt x="6512" y="11"/>
                  </a:lnTo>
                  <a:lnTo>
                    <a:pt x="6511" y="9"/>
                  </a:lnTo>
                  <a:lnTo>
                    <a:pt x="6511" y="5"/>
                  </a:lnTo>
                  <a:lnTo>
                    <a:pt x="6512" y="3"/>
                  </a:lnTo>
                  <a:lnTo>
                    <a:pt x="6515" y="0"/>
                  </a:lnTo>
                  <a:lnTo>
                    <a:pt x="6517" y="0"/>
                  </a:lnTo>
                  <a:lnTo>
                    <a:pt x="6521" y="0"/>
                  </a:lnTo>
                  <a:lnTo>
                    <a:pt x="6523" y="0"/>
                  </a:lnTo>
                  <a:lnTo>
                    <a:pt x="6526" y="3"/>
                  </a:lnTo>
                  <a:lnTo>
                    <a:pt x="6526" y="5"/>
                  </a:lnTo>
                  <a:lnTo>
                    <a:pt x="6526" y="9"/>
                  </a:lnTo>
                  <a:lnTo>
                    <a:pt x="6526" y="11"/>
                  </a:lnTo>
                  <a:lnTo>
                    <a:pt x="6523" y="14"/>
                  </a:lnTo>
                  <a:lnTo>
                    <a:pt x="6521" y="15"/>
                  </a:lnTo>
                  <a:close/>
                  <a:moveTo>
                    <a:pt x="6551" y="15"/>
                  </a:moveTo>
                  <a:lnTo>
                    <a:pt x="6547" y="15"/>
                  </a:lnTo>
                  <a:lnTo>
                    <a:pt x="6545" y="14"/>
                  </a:lnTo>
                  <a:lnTo>
                    <a:pt x="6542" y="11"/>
                  </a:lnTo>
                  <a:lnTo>
                    <a:pt x="6541" y="9"/>
                  </a:lnTo>
                  <a:lnTo>
                    <a:pt x="6541" y="5"/>
                  </a:lnTo>
                  <a:lnTo>
                    <a:pt x="6542" y="3"/>
                  </a:lnTo>
                  <a:lnTo>
                    <a:pt x="6545" y="0"/>
                  </a:lnTo>
                  <a:lnTo>
                    <a:pt x="6547" y="0"/>
                  </a:lnTo>
                  <a:lnTo>
                    <a:pt x="6551" y="0"/>
                  </a:lnTo>
                  <a:lnTo>
                    <a:pt x="6553" y="0"/>
                  </a:lnTo>
                  <a:lnTo>
                    <a:pt x="6556" y="3"/>
                  </a:lnTo>
                  <a:lnTo>
                    <a:pt x="6556" y="5"/>
                  </a:lnTo>
                  <a:lnTo>
                    <a:pt x="6556" y="9"/>
                  </a:lnTo>
                  <a:lnTo>
                    <a:pt x="6556" y="11"/>
                  </a:lnTo>
                  <a:lnTo>
                    <a:pt x="6553" y="14"/>
                  </a:lnTo>
                  <a:lnTo>
                    <a:pt x="6551" y="15"/>
                  </a:lnTo>
                  <a:close/>
                  <a:moveTo>
                    <a:pt x="6581" y="15"/>
                  </a:moveTo>
                  <a:lnTo>
                    <a:pt x="6577" y="15"/>
                  </a:lnTo>
                  <a:lnTo>
                    <a:pt x="6575" y="14"/>
                  </a:lnTo>
                  <a:lnTo>
                    <a:pt x="6572" y="11"/>
                  </a:lnTo>
                  <a:lnTo>
                    <a:pt x="6571" y="9"/>
                  </a:lnTo>
                  <a:lnTo>
                    <a:pt x="6571" y="5"/>
                  </a:lnTo>
                  <a:lnTo>
                    <a:pt x="6572" y="3"/>
                  </a:lnTo>
                  <a:lnTo>
                    <a:pt x="6575" y="0"/>
                  </a:lnTo>
                  <a:lnTo>
                    <a:pt x="6577" y="0"/>
                  </a:lnTo>
                  <a:lnTo>
                    <a:pt x="6581" y="0"/>
                  </a:lnTo>
                  <a:lnTo>
                    <a:pt x="6583" y="0"/>
                  </a:lnTo>
                  <a:lnTo>
                    <a:pt x="6586" y="3"/>
                  </a:lnTo>
                  <a:lnTo>
                    <a:pt x="6586" y="5"/>
                  </a:lnTo>
                  <a:lnTo>
                    <a:pt x="6586" y="9"/>
                  </a:lnTo>
                  <a:lnTo>
                    <a:pt x="6586" y="11"/>
                  </a:lnTo>
                  <a:lnTo>
                    <a:pt x="6583" y="14"/>
                  </a:lnTo>
                  <a:lnTo>
                    <a:pt x="6581" y="15"/>
                  </a:lnTo>
                  <a:close/>
                  <a:moveTo>
                    <a:pt x="6611" y="15"/>
                  </a:moveTo>
                  <a:lnTo>
                    <a:pt x="6607" y="15"/>
                  </a:lnTo>
                  <a:lnTo>
                    <a:pt x="6605" y="14"/>
                  </a:lnTo>
                  <a:lnTo>
                    <a:pt x="6602" y="11"/>
                  </a:lnTo>
                  <a:lnTo>
                    <a:pt x="6601" y="9"/>
                  </a:lnTo>
                  <a:lnTo>
                    <a:pt x="6601" y="5"/>
                  </a:lnTo>
                  <a:lnTo>
                    <a:pt x="6602" y="3"/>
                  </a:lnTo>
                  <a:lnTo>
                    <a:pt x="6605" y="0"/>
                  </a:lnTo>
                  <a:lnTo>
                    <a:pt x="6607" y="0"/>
                  </a:lnTo>
                  <a:lnTo>
                    <a:pt x="6611" y="0"/>
                  </a:lnTo>
                  <a:lnTo>
                    <a:pt x="6613" y="0"/>
                  </a:lnTo>
                  <a:lnTo>
                    <a:pt x="6616" y="3"/>
                  </a:lnTo>
                  <a:lnTo>
                    <a:pt x="6616" y="5"/>
                  </a:lnTo>
                  <a:lnTo>
                    <a:pt x="6616" y="9"/>
                  </a:lnTo>
                  <a:lnTo>
                    <a:pt x="6616" y="11"/>
                  </a:lnTo>
                  <a:lnTo>
                    <a:pt x="6613" y="14"/>
                  </a:lnTo>
                  <a:lnTo>
                    <a:pt x="6611" y="15"/>
                  </a:lnTo>
                  <a:close/>
                  <a:moveTo>
                    <a:pt x="6641" y="15"/>
                  </a:moveTo>
                  <a:lnTo>
                    <a:pt x="6637" y="15"/>
                  </a:lnTo>
                  <a:lnTo>
                    <a:pt x="6635" y="14"/>
                  </a:lnTo>
                  <a:lnTo>
                    <a:pt x="6632" y="11"/>
                  </a:lnTo>
                  <a:lnTo>
                    <a:pt x="6631" y="9"/>
                  </a:lnTo>
                  <a:lnTo>
                    <a:pt x="6631" y="5"/>
                  </a:lnTo>
                  <a:lnTo>
                    <a:pt x="6632" y="3"/>
                  </a:lnTo>
                  <a:lnTo>
                    <a:pt x="6635" y="0"/>
                  </a:lnTo>
                  <a:lnTo>
                    <a:pt x="6637" y="0"/>
                  </a:lnTo>
                  <a:lnTo>
                    <a:pt x="6641" y="0"/>
                  </a:lnTo>
                  <a:lnTo>
                    <a:pt x="6643" y="0"/>
                  </a:lnTo>
                  <a:lnTo>
                    <a:pt x="6646" y="3"/>
                  </a:lnTo>
                  <a:lnTo>
                    <a:pt x="6646" y="5"/>
                  </a:lnTo>
                  <a:lnTo>
                    <a:pt x="6646" y="9"/>
                  </a:lnTo>
                  <a:lnTo>
                    <a:pt x="6646" y="11"/>
                  </a:lnTo>
                  <a:lnTo>
                    <a:pt x="6643" y="14"/>
                  </a:lnTo>
                  <a:lnTo>
                    <a:pt x="6641" y="15"/>
                  </a:lnTo>
                  <a:close/>
                  <a:moveTo>
                    <a:pt x="6671" y="15"/>
                  </a:moveTo>
                  <a:lnTo>
                    <a:pt x="6667" y="15"/>
                  </a:lnTo>
                  <a:lnTo>
                    <a:pt x="6665" y="14"/>
                  </a:lnTo>
                  <a:lnTo>
                    <a:pt x="6662" y="11"/>
                  </a:lnTo>
                  <a:lnTo>
                    <a:pt x="6661" y="9"/>
                  </a:lnTo>
                  <a:lnTo>
                    <a:pt x="6661" y="5"/>
                  </a:lnTo>
                  <a:lnTo>
                    <a:pt x="6662" y="3"/>
                  </a:lnTo>
                  <a:lnTo>
                    <a:pt x="6665" y="0"/>
                  </a:lnTo>
                  <a:lnTo>
                    <a:pt x="6667" y="0"/>
                  </a:lnTo>
                  <a:lnTo>
                    <a:pt x="6671" y="0"/>
                  </a:lnTo>
                  <a:lnTo>
                    <a:pt x="6673" y="0"/>
                  </a:lnTo>
                  <a:lnTo>
                    <a:pt x="6676" y="3"/>
                  </a:lnTo>
                  <a:lnTo>
                    <a:pt x="6676" y="5"/>
                  </a:lnTo>
                  <a:lnTo>
                    <a:pt x="6676" y="9"/>
                  </a:lnTo>
                  <a:lnTo>
                    <a:pt x="6676" y="11"/>
                  </a:lnTo>
                  <a:lnTo>
                    <a:pt x="6673" y="14"/>
                  </a:lnTo>
                  <a:lnTo>
                    <a:pt x="6671" y="15"/>
                  </a:lnTo>
                  <a:close/>
                  <a:moveTo>
                    <a:pt x="6701" y="15"/>
                  </a:moveTo>
                  <a:lnTo>
                    <a:pt x="6697" y="15"/>
                  </a:lnTo>
                  <a:lnTo>
                    <a:pt x="6695" y="14"/>
                  </a:lnTo>
                  <a:lnTo>
                    <a:pt x="6692" y="11"/>
                  </a:lnTo>
                  <a:lnTo>
                    <a:pt x="6691" y="9"/>
                  </a:lnTo>
                  <a:lnTo>
                    <a:pt x="6691" y="5"/>
                  </a:lnTo>
                  <a:lnTo>
                    <a:pt x="6692" y="3"/>
                  </a:lnTo>
                  <a:lnTo>
                    <a:pt x="6695" y="0"/>
                  </a:lnTo>
                  <a:lnTo>
                    <a:pt x="6697" y="0"/>
                  </a:lnTo>
                  <a:lnTo>
                    <a:pt x="6701" y="0"/>
                  </a:lnTo>
                  <a:lnTo>
                    <a:pt x="6703" y="0"/>
                  </a:lnTo>
                  <a:lnTo>
                    <a:pt x="6706" y="3"/>
                  </a:lnTo>
                  <a:lnTo>
                    <a:pt x="6706" y="5"/>
                  </a:lnTo>
                  <a:lnTo>
                    <a:pt x="6706" y="9"/>
                  </a:lnTo>
                  <a:lnTo>
                    <a:pt x="6706" y="11"/>
                  </a:lnTo>
                  <a:lnTo>
                    <a:pt x="6703" y="14"/>
                  </a:lnTo>
                  <a:lnTo>
                    <a:pt x="6701" y="15"/>
                  </a:lnTo>
                  <a:close/>
                  <a:moveTo>
                    <a:pt x="6731" y="15"/>
                  </a:moveTo>
                  <a:lnTo>
                    <a:pt x="6727" y="15"/>
                  </a:lnTo>
                  <a:lnTo>
                    <a:pt x="6725" y="14"/>
                  </a:lnTo>
                  <a:lnTo>
                    <a:pt x="6722" y="11"/>
                  </a:lnTo>
                  <a:lnTo>
                    <a:pt x="6721" y="9"/>
                  </a:lnTo>
                  <a:lnTo>
                    <a:pt x="6721" y="5"/>
                  </a:lnTo>
                  <a:lnTo>
                    <a:pt x="6722" y="3"/>
                  </a:lnTo>
                  <a:lnTo>
                    <a:pt x="6725" y="0"/>
                  </a:lnTo>
                  <a:lnTo>
                    <a:pt x="6727" y="0"/>
                  </a:lnTo>
                  <a:lnTo>
                    <a:pt x="6731" y="0"/>
                  </a:lnTo>
                  <a:lnTo>
                    <a:pt x="6733" y="0"/>
                  </a:lnTo>
                  <a:lnTo>
                    <a:pt x="6736" y="3"/>
                  </a:lnTo>
                  <a:lnTo>
                    <a:pt x="6736" y="5"/>
                  </a:lnTo>
                  <a:lnTo>
                    <a:pt x="6736" y="9"/>
                  </a:lnTo>
                  <a:lnTo>
                    <a:pt x="6736" y="11"/>
                  </a:lnTo>
                  <a:lnTo>
                    <a:pt x="6733" y="14"/>
                  </a:lnTo>
                  <a:lnTo>
                    <a:pt x="6731" y="15"/>
                  </a:lnTo>
                  <a:close/>
                  <a:moveTo>
                    <a:pt x="6761" y="15"/>
                  </a:moveTo>
                  <a:lnTo>
                    <a:pt x="6757" y="15"/>
                  </a:lnTo>
                  <a:lnTo>
                    <a:pt x="6755" y="14"/>
                  </a:lnTo>
                  <a:lnTo>
                    <a:pt x="6752" y="11"/>
                  </a:lnTo>
                  <a:lnTo>
                    <a:pt x="6751" y="9"/>
                  </a:lnTo>
                  <a:lnTo>
                    <a:pt x="6751" y="5"/>
                  </a:lnTo>
                  <a:lnTo>
                    <a:pt x="6752" y="3"/>
                  </a:lnTo>
                  <a:lnTo>
                    <a:pt x="6755" y="0"/>
                  </a:lnTo>
                  <a:lnTo>
                    <a:pt x="6757" y="0"/>
                  </a:lnTo>
                  <a:lnTo>
                    <a:pt x="6761" y="0"/>
                  </a:lnTo>
                  <a:lnTo>
                    <a:pt x="6763" y="0"/>
                  </a:lnTo>
                  <a:lnTo>
                    <a:pt x="6766" y="3"/>
                  </a:lnTo>
                  <a:lnTo>
                    <a:pt x="6766" y="5"/>
                  </a:lnTo>
                  <a:lnTo>
                    <a:pt x="6766" y="9"/>
                  </a:lnTo>
                  <a:lnTo>
                    <a:pt x="6766" y="11"/>
                  </a:lnTo>
                  <a:lnTo>
                    <a:pt x="6763" y="14"/>
                  </a:lnTo>
                  <a:lnTo>
                    <a:pt x="6761" y="15"/>
                  </a:lnTo>
                  <a:close/>
                  <a:moveTo>
                    <a:pt x="6791" y="15"/>
                  </a:moveTo>
                  <a:lnTo>
                    <a:pt x="6787" y="15"/>
                  </a:lnTo>
                  <a:lnTo>
                    <a:pt x="6785" y="14"/>
                  </a:lnTo>
                  <a:lnTo>
                    <a:pt x="6782" y="11"/>
                  </a:lnTo>
                  <a:lnTo>
                    <a:pt x="6781" y="9"/>
                  </a:lnTo>
                  <a:lnTo>
                    <a:pt x="6781" y="5"/>
                  </a:lnTo>
                  <a:lnTo>
                    <a:pt x="6782" y="3"/>
                  </a:lnTo>
                  <a:lnTo>
                    <a:pt x="6785" y="0"/>
                  </a:lnTo>
                  <a:lnTo>
                    <a:pt x="6787" y="0"/>
                  </a:lnTo>
                  <a:lnTo>
                    <a:pt x="6791" y="0"/>
                  </a:lnTo>
                  <a:lnTo>
                    <a:pt x="6793" y="0"/>
                  </a:lnTo>
                  <a:lnTo>
                    <a:pt x="6796" y="3"/>
                  </a:lnTo>
                  <a:lnTo>
                    <a:pt x="6796" y="5"/>
                  </a:lnTo>
                  <a:lnTo>
                    <a:pt x="6796" y="9"/>
                  </a:lnTo>
                  <a:lnTo>
                    <a:pt x="6796" y="11"/>
                  </a:lnTo>
                  <a:lnTo>
                    <a:pt x="6793" y="14"/>
                  </a:lnTo>
                  <a:lnTo>
                    <a:pt x="6791" y="15"/>
                  </a:lnTo>
                  <a:close/>
                  <a:moveTo>
                    <a:pt x="6821" y="15"/>
                  </a:moveTo>
                  <a:lnTo>
                    <a:pt x="6817" y="15"/>
                  </a:lnTo>
                  <a:lnTo>
                    <a:pt x="6815" y="14"/>
                  </a:lnTo>
                  <a:lnTo>
                    <a:pt x="6812" y="11"/>
                  </a:lnTo>
                  <a:lnTo>
                    <a:pt x="6811" y="9"/>
                  </a:lnTo>
                  <a:lnTo>
                    <a:pt x="6811" y="5"/>
                  </a:lnTo>
                  <a:lnTo>
                    <a:pt x="6812" y="3"/>
                  </a:lnTo>
                  <a:lnTo>
                    <a:pt x="6815" y="0"/>
                  </a:lnTo>
                  <a:lnTo>
                    <a:pt x="6817" y="0"/>
                  </a:lnTo>
                  <a:lnTo>
                    <a:pt x="6821" y="0"/>
                  </a:lnTo>
                  <a:lnTo>
                    <a:pt x="6823" y="0"/>
                  </a:lnTo>
                  <a:lnTo>
                    <a:pt x="6826" y="3"/>
                  </a:lnTo>
                  <a:lnTo>
                    <a:pt x="6826" y="5"/>
                  </a:lnTo>
                  <a:lnTo>
                    <a:pt x="6826" y="9"/>
                  </a:lnTo>
                  <a:lnTo>
                    <a:pt x="6826" y="11"/>
                  </a:lnTo>
                  <a:lnTo>
                    <a:pt x="6823" y="14"/>
                  </a:lnTo>
                  <a:lnTo>
                    <a:pt x="6821" y="15"/>
                  </a:lnTo>
                  <a:close/>
                  <a:moveTo>
                    <a:pt x="6851" y="15"/>
                  </a:moveTo>
                  <a:lnTo>
                    <a:pt x="6847" y="15"/>
                  </a:lnTo>
                  <a:lnTo>
                    <a:pt x="6845" y="14"/>
                  </a:lnTo>
                  <a:lnTo>
                    <a:pt x="6842" y="11"/>
                  </a:lnTo>
                  <a:lnTo>
                    <a:pt x="6841" y="9"/>
                  </a:lnTo>
                  <a:lnTo>
                    <a:pt x="6841" y="5"/>
                  </a:lnTo>
                  <a:lnTo>
                    <a:pt x="6842" y="3"/>
                  </a:lnTo>
                  <a:lnTo>
                    <a:pt x="6845" y="0"/>
                  </a:lnTo>
                  <a:lnTo>
                    <a:pt x="6847" y="0"/>
                  </a:lnTo>
                  <a:lnTo>
                    <a:pt x="6851" y="0"/>
                  </a:lnTo>
                  <a:lnTo>
                    <a:pt x="6853" y="0"/>
                  </a:lnTo>
                  <a:lnTo>
                    <a:pt x="6856" y="3"/>
                  </a:lnTo>
                  <a:lnTo>
                    <a:pt x="6856" y="5"/>
                  </a:lnTo>
                  <a:lnTo>
                    <a:pt x="6856" y="9"/>
                  </a:lnTo>
                  <a:lnTo>
                    <a:pt x="6856" y="11"/>
                  </a:lnTo>
                  <a:lnTo>
                    <a:pt x="6853" y="14"/>
                  </a:lnTo>
                  <a:lnTo>
                    <a:pt x="6851" y="15"/>
                  </a:lnTo>
                  <a:close/>
                  <a:moveTo>
                    <a:pt x="6881" y="15"/>
                  </a:moveTo>
                  <a:lnTo>
                    <a:pt x="6877" y="15"/>
                  </a:lnTo>
                  <a:lnTo>
                    <a:pt x="6875" y="14"/>
                  </a:lnTo>
                  <a:lnTo>
                    <a:pt x="6872" y="11"/>
                  </a:lnTo>
                  <a:lnTo>
                    <a:pt x="6871" y="9"/>
                  </a:lnTo>
                  <a:lnTo>
                    <a:pt x="6871" y="5"/>
                  </a:lnTo>
                  <a:lnTo>
                    <a:pt x="6872" y="3"/>
                  </a:lnTo>
                  <a:lnTo>
                    <a:pt x="6875" y="0"/>
                  </a:lnTo>
                  <a:lnTo>
                    <a:pt x="6877" y="0"/>
                  </a:lnTo>
                  <a:lnTo>
                    <a:pt x="6881" y="0"/>
                  </a:lnTo>
                  <a:lnTo>
                    <a:pt x="6883" y="0"/>
                  </a:lnTo>
                  <a:lnTo>
                    <a:pt x="6886" y="3"/>
                  </a:lnTo>
                  <a:lnTo>
                    <a:pt x="6886" y="5"/>
                  </a:lnTo>
                  <a:lnTo>
                    <a:pt x="6886" y="9"/>
                  </a:lnTo>
                  <a:lnTo>
                    <a:pt x="6886" y="11"/>
                  </a:lnTo>
                  <a:lnTo>
                    <a:pt x="6883" y="14"/>
                  </a:lnTo>
                  <a:lnTo>
                    <a:pt x="6881" y="15"/>
                  </a:lnTo>
                  <a:close/>
                  <a:moveTo>
                    <a:pt x="6911" y="15"/>
                  </a:moveTo>
                  <a:lnTo>
                    <a:pt x="6907" y="15"/>
                  </a:lnTo>
                  <a:lnTo>
                    <a:pt x="6905" y="14"/>
                  </a:lnTo>
                  <a:lnTo>
                    <a:pt x="6902" y="11"/>
                  </a:lnTo>
                  <a:lnTo>
                    <a:pt x="6901" y="9"/>
                  </a:lnTo>
                  <a:lnTo>
                    <a:pt x="6901" y="5"/>
                  </a:lnTo>
                  <a:lnTo>
                    <a:pt x="6902" y="3"/>
                  </a:lnTo>
                  <a:lnTo>
                    <a:pt x="6905" y="0"/>
                  </a:lnTo>
                  <a:lnTo>
                    <a:pt x="6907" y="0"/>
                  </a:lnTo>
                  <a:lnTo>
                    <a:pt x="6911" y="0"/>
                  </a:lnTo>
                  <a:lnTo>
                    <a:pt x="6913" y="0"/>
                  </a:lnTo>
                  <a:lnTo>
                    <a:pt x="6916" y="3"/>
                  </a:lnTo>
                  <a:lnTo>
                    <a:pt x="6916" y="5"/>
                  </a:lnTo>
                  <a:lnTo>
                    <a:pt x="6916" y="9"/>
                  </a:lnTo>
                  <a:lnTo>
                    <a:pt x="6916" y="11"/>
                  </a:lnTo>
                  <a:lnTo>
                    <a:pt x="6913" y="14"/>
                  </a:lnTo>
                  <a:lnTo>
                    <a:pt x="6911" y="15"/>
                  </a:lnTo>
                  <a:close/>
                  <a:moveTo>
                    <a:pt x="6941" y="15"/>
                  </a:moveTo>
                  <a:lnTo>
                    <a:pt x="6937" y="15"/>
                  </a:lnTo>
                  <a:lnTo>
                    <a:pt x="6935" y="14"/>
                  </a:lnTo>
                  <a:lnTo>
                    <a:pt x="6932" y="11"/>
                  </a:lnTo>
                  <a:lnTo>
                    <a:pt x="6931" y="9"/>
                  </a:lnTo>
                  <a:lnTo>
                    <a:pt x="6931" y="5"/>
                  </a:lnTo>
                  <a:lnTo>
                    <a:pt x="6932" y="3"/>
                  </a:lnTo>
                  <a:lnTo>
                    <a:pt x="6935" y="0"/>
                  </a:lnTo>
                  <a:lnTo>
                    <a:pt x="6937" y="0"/>
                  </a:lnTo>
                  <a:lnTo>
                    <a:pt x="6941" y="0"/>
                  </a:lnTo>
                  <a:lnTo>
                    <a:pt x="6943" y="0"/>
                  </a:lnTo>
                  <a:lnTo>
                    <a:pt x="6946" y="3"/>
                  </a:lnTo>
                  <a:lnTo>
                    <a:pt x="6946" y="5"/>
                  </a:lnTo>
                  <a:lnTo>
                    <a:pt x="6946" y="9"/>
                  </a:lnTo>
                  <a:lnTo>
                    <a:pt x="6946" y="11"/>
                  </a:lnTo>
                  <a:lnTo>
                    <a:pt x="6943" y="14"/>
                  </a:lnTo>
                  <a:lnTo>
                    <a:pt x="6941" y="15"/>
                  </a:lnTo>
                  <a:close/>
                  <a:moveTo>
                    <a:pt x="6971" y="15"/>
                  </a:moveTo>
                  <a:lnTo>
                    <a:pt x="6967" y="15"/>
                  </a:lnTo>
                  <a:lnTo>
                    <a:pt x="6965" y="14"/>
                  </a:lnTo>
                  <a:lnTo>
                    <a:pt x="6962" y="11"/>
                  </a:lnTo>
                  <a:lnTo>
                    <a:pt x="6961" y="9"/>
                  </a:lnTo>
                  <a:lnTo>
                    <a:pt x="6961" y="5"/>
                  </a:lnTo>
                  <a:lnTo>
                    <a:pt x="6962" y="3"/>
                  </a:lnTo>
                  <a:lnTo>
                    <a:pt x="6965" y="0"/>
                  </a:lnTo>
                  <a:lnTo>
                    <a:pt x="6967" y="0"/>
                  </a:lnTo>
                  <a:lnTo>
                    <a:pt x="6971" y="0"/>
                  </a:lnTo>
                  <a:lnTo>
                    <a:pt x="6973" y="0"/>
                  </a:lnTo>
                  <a:lnTo>
                    <a:pt x="6976" y="3"/>
                  </a:lnTo>
                  <a:lnTo>
                    <a:pt x="6976" y="5"/>
                  </a:lnTo>
                  <a:lnTo>
                    <a:pt x="6976" y="9"/>
                  </a:lnTo>
                  <a:lnTo>
                    <a:pt x="6976" y="11"/>
                  </a:lnTo>
                  <a:lnTo>
                    <a:pt x="6973" y="14"/>
                  </a:lnTo>
                  <a:lnTo>
                    <a:pt x="6971" y="15"/>
                  </a:lnTo>
                  <a:close/>
                  <a:moveTo>
                    <a:pt x="7001" y="15"/>
                  </a:moveTo>
                  <a:lnTo>
                    <a:pt x="6997" y="15"/>
                  </a:lnTo>
                  <a:lnTo>
                    <a:pt x="6995" y="14"/>
                  </a:lnTo>
                  <a:lnTo>
                    <a:pt x="6992" y="11"/>
                  </a:lnTo>
                  <a:lnTo>
                    <a:pt x="6991" y="9"/>
                  </a:lnTo>
                  <a:lnTo>
                    <a:pt x="6991" y="5"/>
                  </a:lnTo>
                  <a:lnTo>
                    <a:pt x="6992" y="3"/>
                  </a:lnTo>
                  <a:lnTo>
                    <a:pt x="6995" y="0"/>
                  </a:lnTo>
                  <a:lnTo>
                    <a:pt x="6997" y="0"/>
                  </a:lnTo>
                  <a:lnTo>
                    <a:pt x="7001" y="0"/>
                  </a:lnTo>
                  <a:lnTo>
                    <a:pt x="7003" y="0"/>
                  </a:lnTo>
                  <a:lnTo>
                    <a:pt x="7006" y="3"/>
                  </a:lnTo>
                  <a:lnTo>
                    <a:pt x="7006" y="5"/>
                  </a:lnTo>
                  <a:lnTo>
                    <a:pt x="7006" y="9"/>
                  </a:lnTo>
                  <a:lnTo>
                    <a:pt x="7006" y="11"/>
                  </a:lnTo>
                  <a:lnTo>
                    <a:pt x="7003" y="14"/>
                  </a:lnTo>
                  <a:lnTo>
                    <a:pt x="7001" y="15"/>
                  </a:lnTo>
                  <a:close/>
                  <a:moveTo>
                    <a:pt x="7031" y="15"/>
                  </a:moveTo>
                  <a:lnTo>
                    <a:pt x="7027" y="15"/>
                  </a:lnTo>
                  <a:lnTo>
                    <a:pt x="7025" y="14"/>
                  </a:lnTo>
                  <a:lnTo>
                    <a:pt x="7022" y="11"/>
                  </a:lnTo>
                  <a:lnTo>
                    <a:pt x="7021" y="9"/>
                  </a:lnTo>
                  <a:lnTo>
                    <a:pt x="7021" y="5"/>
                  </a:lnTo>
                  <a:lnTo>
                    <a:pt x="7022" y="3"/>
                  </a:lnTo>
                  <a:lnTo>
                    <a:pt x="7025" y="0"/>
                  </a:lnTo>
                  <a:lnTo>
                    <a:pt x="7027" y="0"/>
                  </a:lnTo>
                  <a:lnTo>
                    <a:pt x="7031" y="0"/>
                  </a:lnTo>
                  <a:lnTo>
                    <a:pt x="7033" y="0"/>
                  </a:lnTo>
                  <a:lnTo>
                    <a:pt x="7036" y="3"/>
                  </a:lnTo>
                  <a:lnTo>
                    <a:pt x="7036" y="5"/>
                  </a:lnTo>
                  <a:lnTo>
                    <a:pt x="7036" y="9"/>
                  </a:lnTo>
                  <a:lnTo>
                    <a:pt x="7036" y="11"/>
                  </a:lnTo>
                  <a:lnTo>
                    <a:pt x="7033" y="14"/>
                  </a:lnTo>
                  <a:lnTo>
                    <a:pt x="7031" y="15"/>
                  </a:lnTo>
                  <a:close/>
                  <a:moveTo>
                    <a:pt x="7061" y="15"/>
                  </a:moveTo>
                  <a:lnTo>
                    <a:pt x="7057" y="15"/>
                  </a:lnTo>
                  <a:lnTo>
                    <a:pt x="7055" y="14"/>
                  </a:lnTo>
                  <a:lnTo>
                    <a:pt x="7052" y="11"/>
                  </a:lnTo>
                  <a:lnTo>
                    <a:pt x="7051" y="9"/>
                  </a:lnTo>
                  <a:lnTo>
                    <a:pt x="7051" y="5"/>
                  </a:lnTo>
                  <a:lnTo>
                    <a:pt x="7052" y="3"/>
                  </a:lnTo>
                  <a:lnTo>
                    <a:pt x="7055" y="0"/>
                  </a:lnTo>
                  <a:lnTo>
                    <a:pt x="7057" y="0"/>
                  </a:lnTo>
                  <a:lnTo>
                    <a:pt x="7061" y="0"/>
                  </a:lnTo>
                  <a:lnTo>
                    <a:pt x="7063" y="0"/>
                  </a:lnTo>
                  <a:lnTo>
                    <a:pt x="7066" y="3"/>
                  </a:lnTo>
                  <a:lnTo>
                    <a:pt x="7066" y="5"/>
                  </a:lnTo>
                  <a:lnTo>
                    <a:pt x="7066" y="9"/>
                  </a:lnTo>
                  <a:lnTo>
                    <a:pt x="7066" y="11"/>
                  </a:lnTo>
                  <a:lnTo>
                    <a:pt x="7063" y="14"/>
                  </a:lnTo>
                  <a:lnTo>
                    <a:pt x="7061" y="15"/>
                  </a:lnTo>
                  <a:close/>
                  <a:moveTo>
                    <a:pt x="7091" y="15"/>
                  </a:moveTo>
                  <a:lnTo>
                    <a:pt x="7087" y="15"/>
                  </a:lnTo>
                  <a:lnTo>
                    <a:pt x="7085" y="14"/>
                  </a:lnTo>
                  <a:lnTo>
                    <a:pt x="7082" y="11"/>
                  </a:lnTo>
                  <a:lnTo>
                    <a:pt x="7081" y="9"/>
                  </a:lnTo>
                  <a:lnTo>
                    <a:pt x="7081" y="5"/>
                  </a:lnTo>
                  <a:lnTo>
                    <a:pt x="7082" y="3"/>
                  </a:lnTo>
                  <a:lnTo>
                    <a:pt x="7085" y="0"/>
                  </a:lnTo>
                  <a:lnTo>
                    <a:pt x="7087" y="0"/>
                  </a:lnTo>
                  <a:lnTo>
                    <a:pt x="7091" y="0"/>
                  </a:lnTo>
                  <a:lnTo>
                    <a:pt x="7093" y="0"/>
                  </a:lnTo>
                  <a:lnTo>
                    <a:pt x="7096" y="3"/>
                  </a:lnTo>
                  <a:lnTo>
                    <a:pt x="7096" y="5"/>
                  </a:lnTo>
                  <a:lnTo>
                    <a:pt x="7096" y="9"/>
                  </a:lnTo>
                  <a:lnTo>
                    <a:pt x="7096" y="11"/>
                  </a:lnTo>
                  <a:lnTo>
                    <a:pt x="7093" y="14"/>
                  </a:lnTo>
                  <a:lnTo>
                    <a:pt x="7091" y="15"/>
                  </a:lnTo>
                  <a:close/>
                  <a:moveTo>
                    <a:pt x="7121" y="15"/>
                  </a:moveTo>
                  <a:lnTo>
                    <a:pt x="7117" y="15"/>
                  </a:lnTo>
                  <a:lnTo>
                    <a:pt x="7115" y="14"/>
                  </a:lnTo>
                  <a:lnTo>
                    <a:pt x="7112" y="11"/>
                  </a:lnTo>
                  <a:lnTo>
                    <a:pt x="7111" y="9"/>
                  </a:lnTo>
                  <a:lnTo>
                    <a:pt x="7111" y="5"/>
                  </a:lnTo>
                  <a:lnTo>
                    <a:pt x="7112" y="3"/>
                  </a:lnTo>
                  <a:lnTo>
                    <a:pt x="7115" y="0"/>
                  </a:lnTo>
                  <a:lnTo>
                    <a:pt x="7117" y="0"/>
                  </a:lnTo>
                  <a:lnTo>
                    <a:pt x="7121" y="0"/>
                  </a:lnTo>
                  <a:lnTo>
                    <a:pt x="7123" y="0"/>
                  </a:lnTo>
                  <a:lnTo>
                    <a:pt x="7126" y="3"/>
                  </a:lnTo>
                  <a:lnTo>
                    <a:pt x="7126" y="5"/>
                  </a:lnTo>
                  <a:lnTo>
                    <a:pt x="7126" y="9"/>
                  </a:lnTo>
                  <a:lnTo>
                    <a:pt x="7126" y="11"/>
                  </a:lnTo>
                  <a:lnTo>
                    <a:pt x="7123" y="14"/>
                  </a:lnTo>
                  <a:lnTo>
                    <a:pt x="7121" y="15"/>
                  </a:lnTo>
                  <a:close/>
                  <a:moveTo>
                    <a:pt x="7151" y="15"/>
                  </a:moveTo>
                  <a:lnTo>
                    <a:pt x="7147" y="15"/>
                  </a:lnTo>
                  <a:lnTo>
                    <a:pt x="7145" y="14"/>
                  </a:lnTo>
                  <a:lnTo>
                    <a:pt x="7142" y="11"/>
                  </a:lnTo>
                  <a:lnTo>
                    <a:pt x="7141" y="9"/>
                  </a:lnTo>
                  <a:lnTo>
                    <a:pt x="7141" y="5"/>
                  </a:lnTo>
                  <a:lnTo>
                    <a:pt x="7142" y="3"/>
                  </a:lnTo>
                  <a:lnTo>
                    <a:pt x="7145" y="0"/>
                  </a:lnTo>
                  <a:lnTo>
                    <a:pt x="7147" y="0"/>
                  </a:lnTo>
                  <a:lnTo>
                    <a:pt x="7151" y="0"/>
                  </a:lnTo>
                  <a:lnTo>
                    <a:pt x="7153" y="0"/>
                  </a:lnTo>
                  <a:lnTo>
                    <a:pt x="7156" y="3"/>
                  </a:lnTo>
                  <a:lnTo>
                    <a:pt x="7156" y="5"/>
                  </a:lnTo>
                  <a:lnTo>
                    <a:pt x="7156" y="9"/>
                  </a:lnTo>
                  <a:lnTo>
                    <a:pt x="7156" y="11"/>
                  </a:lnTo>
                  <a:lnTo>
                    <a:pt x="7153" y="14"/>
                  </a:lnTo>
                  <a:lnTo>
                    <a:pt x="7151" y="15"/>
                  </a:lnTo>
                  <a:close/>
                  <a:moveTo>
                    <a:pt x="7181" y="15"/>
                  </a:moveTo>
                  <a:lnTo>
                    <a:pt x="7177" y="15"/>
                  </a:lnTo>
                  <a:lnTo>
                    <a:pt x="7175" y="14"/>
                  </a:lnTo>
                  <a:lnTo>
                    <a:pt x="7172" y="11"/>
                  </a:lnTo>
                  <a:lnTo>
                    <a:pt x="7171" y="9"/>
                  </a:lnTo>
                  <a:lnTo>
                    <a:pt x="7171" y="5"/>
                  </a:lnTo>
                  <a:lnTo>
                    <a:pt x="7172" y="3"/>
                  </a:lnTo>
                  <a:lnTo>
                    <a:pt x="7175" y="0"/>
                  </a:lnTo>
                  <a:lnTo>
                    <a:pt x="7177" y="0"/>
                  </a:lnTo>
                  <a:lnTo>
                    <a:pt x="7181" y="0"/>
                  </a:lnTo>
                  <a:lnTo>
                    <a:pt x="7183" y="0"/>
                  </a:lnTo>
                  <a:lnTo>
                    <a:pt x="7186" y="3"/>
                  </a:lnTo>
                  <a:lnTo>
                    <a:pt x="7186" y="5"/>
                  </a:lnTo>
                  <a:lnTo>
                    <a:pt x="7186" y="9"/>
                  </a:lnTo>
                  <a:lnTo>
                    <a:pt x="7186" y="11"/>
                  </a:lnTo>
                  <a:lnTo>
                    <a:pt x="7183" y="14"/>
                  </a:lnTo>
                  <a:lnTo>
                    <a:pt x="7181" y="15"/>
                  </a:lnTo>
                  <a:close/>
                  <a:moveTo>
                    <a:pt x="7211" y="15"/>
                  </a:moveTo>
                  <a:lnTo>
                    <a:pt x="7207" y="15"/>
                  </a:lnTo>
                  <a:lnTo>
                    <a:pt x="7205" y="14"/>
                  </a:lnTo>
                  <a:lnTo>
                    <a:pt x="7202" y="11"/>
                  </a:lnTo>
                  <a:lnTo>
                    <a:pt x="7201" y="9"/>
                  </a:lnTo>
                  <a:lnTo>
                    <a:pt x="7201" y="5"/>
                  </a:lnTo>
                  <a:lnTo>
                    <a:pt x="7202" y="3"/>
                  </a:lnTo>
                  <a:lnTo>
                    <a:pt x="7205" y="0"/>
                  </a:lnTo>
                  <a:lnTo>
                    <a:pt x="7207" y="0"/>
                  </a:lnTo>
                  <a:lnTo>
                    <a:pt x="7211" y="0"/>
                  </a:lnTo>
                  <a:lnTo>
                    <a:pt x="7213" y="0"/>
                  </a:lnTo>
                  <a:lnTo>
                    <a:pt x="7216" y="3"/>
                  </a:lnTo>
                  <a:lnTo>
                    <a:pt x="7216" y="5"/>
                  </a:lnTo>
                  <a:lnTo>
                    <a:pt x="7216" y="9"/>
                  </a:lnTo>
                  <a:lnTo>
                    <a:pt x="7216" y="11"/>
                  </a:lnTo>
                  <a:lnTo>
                    <a:pt x="7213" y="14"/>
                  </a:lnTo>
                  <a:lnTo>
                    <a:pt x="7211" y="15"/>
                  </a:lnTo>
                  <a:close/>
                  <a:moveTo>
                    <a:pt x="7241" y="15"/>
                  </a:moveTo>
                  <a:lnTo>
                    <a:pt x="7237" y="15"/>
                  </a:lnTo>
                  <a:lnTo>
                    <a:pt x="7235" y="14"/>
                  </a:lnTo>
                  <a:lnTo>
                    <a:pt x="7232" y="11"/>
                  </a:lnTo>
                  <a:lnTo>
                    <a:pt x="7231" y="9"/>
                  </a:lnTo>
                  <a:lnTo>
                    <a:pt x="7231" y="5"/>
                  </a:lnTo>
                  <a:lnTo>
                    <a:pt x="7232" y="3"/>
                  </a:lnTo>
                  <a:lnTo>
                    <a:pt x="7235" y="0"/>
                  </a:lnTo>
                  <a:lnTo>
                    <a:pt x="7237" y="0"/>
                  </a:lnTo>
                  <a:lnTo>
                    <a:pt x="7241" y="0"/>
                  </a:lnTo>
                  <a:lnTo>
                    <a:pt x="7243" y="0"/>
                  </a:lnTo>
                  <a:lnTo>
                    <a:pt x="7246" y="3"/>
                  </a:lnTo>
                  <a:lnTo>
                    <a:pt x="7246" y="5"/>
                  </a:lnTo>
                  <a:lnTo>
                    <a:pt x="7246" y="9"/>
                  </a:lnTo>
                  <a:lnTo>
                    <a:pt x="7246" y="11"/>
                  </a:lnTo>
                  <a:lnTo>
                    <a:pt x="7243" y="14"/>
                  </a:lnTo>
                  <a:lnTo>
                    <a:pt x="7241" y="15"/>
                  </a:lnTo>
                  <a:close/>
                  <a:moveTo>
                    <a:pt x="7271" y="15"/>
                  </a:moveTo>
                  <a:lnTo>
                    <a:pt x="7267" y="15"/>
                  </a:lnTo>
                  <a:lnTo>
                    <a:pt x="7265" y="14"/>
                  </a:lnTo>
                  <a:lnTo>
                    <a:pt x="7262" y="11"/>
                  </a:lnTo>
                  <a:lnTo>
                    <a:pt x="7261" y="9"/>
                  </a:lnTo>
                  <a:lnTo>
                    <a:pt x="7261" y="5"/>
                  </a:lnTo>
                  <a:lnTo>
                    <a:pt x="7262" y="3"/>
                  </a:lnTo>
                  <a:lnTo>
                    <a:pt x="7265" y="0"/>
                  </a:lnTo>
                  <a:lnTo>
                    <a:pt x="7267" y="0"/>
                  </a:lnTo>
                  <a:lnTo>
                    <a:pt x="7271" y="0"/>
                  </a:lnTo>
                  <a:lnTo>
                    <a:pt x="7273" y="0"/>
                  </a:lnTo>
                  <a:lnTo>
                    <a:pt x="7276" y="3"/>
                  </a:lnTo>
                  <a:lnTo>
                    <a:pt x="7276" y="5"/>
                  </a:lnTo>
                  <a:lnTo>
                    <a:pt x="7276" y="9"/>
                  </a:lnTo>
                  <a:lnTo>
                    <a:pt x="7276" y="11"/>
                  </a:lnTo>
                  <a:lnTo>
                    <a:pt x="7273" y="14"/>
                  </a:lnTo>
                  <a:lnTo>
                    <a:pt x="7271" y="15"/>
                  </a:lnTo>
                  <a:close/>
                  <a:moveTo>
                    <a:pt x="7301" y="15"/>
                  </a:moveTo>
                  <a:lnTo>
                    <a:pt x="7297" y="15"/>
                  </a:lnTo>
                  <a:lnTo>
                    <a:pt x="7295" y="14"/>
                  </a:lnTo>
                  <a:lnTo>
                    <a:pt x="7292" y="11"/>
                  </a:lnTo>
                  <a:lnTo>
                    <a:pt x="7292" y="9"/>
                  </a:lnTo>
                  <a:lnTo>
                    <a:pt x="7292" y="5"/>
                  </a:lnTo>
                  <a:lnTo>
                    <a:pt x="7292" y="3"/>
                  </a:lnTo>
                  <a:lnTo>
                    <a:pt x="7295" y="0"/>
                  </a:lnTo>
                  <a:lnTo>
                    <a:pt x="7297" y="0"/>
                  </a:lnTo>
                  <a:lnTo>
                    <a:pt x="7301" y="0"/>
                  </a:lnTo>
                  <a:lnTo>
                    <a:pt x="7303" y="0"/>
                  </a:lnTo>
                  <a:lnTo>
                    <a:pt x="7306" y="3"/>
                  </a:lnTo>
                  <a:lnTo>
                    <a:pt x="7307" y="5"/>
                  </a:lnTo>
                  <a:lnTo>
                    <a:pt x="7307" y="9"/>
                  </a:lnTo>
                  <a:lnTo>
                    <a:pt x="7306" y="11"/>
                  </a:lnTo>
                  <a:lnTo>
                    <a:pt x="7303" y="14"/>
                  </a:lnTo>
                  <a:lnTo>
                    <a:pt x="7301" y="15"/>
                  </a:lnTo>
                  <a:close/>
                  <a:moveTo>
                    <a:pt x="7331" y="15"/>
                  </a:moveTo>
                  <a:lnTo>
                    <a:pt x="7327" y="15"/>
                  </a:lnTo>
                  <a:lnTo>
                    <a:pt x="7325" y="14"/>
                  </a:lnTo>
                  <a:lnTo>
                    <a:pt x="7322" y="11"/>
                  </a:lnTo>
                  <a:lnTo>
                    <a:pt x="7322" y="9"/>
                  </a:lnTo>
                  <a:lnTo>
                    <a:pt x="7322" y="5"/>
                  </a:lnTo>
                  <a:lnTo>
                    <a:pt x="7322" y="3"/>
                  </a:lnTo>
                  <a:lnTo>
                    <a:pt x="7325" y="0"/>
                  </a:lnTo>
                  <a:lnTo>
                    <a:pt x="7327" y="0"/>
                  </a:lnTo>
                  <a:lnTo>
                    <a:pt x="7331" y="0"/>
                  </a:lnTo>
                  <a:lnTo>
                    <a:pt x="7333" y="0"/>
                  </a:lnTo>
                  <a:lnTo>
                    <a:pt x="7336" y="3"/>
                  </a:lnTo>
                  <a:lnTo>
                    <a:pt x="7337" y="5"/>
                  </a:lnTo>
                  <a:lnTo>
                    <a:pt x="7337" y="9"/>
                  </a:lnTo>
                  <a:lnTo>
                    <a:pt x="7336" y="11"/>
                  </a:lnTo>
                  <a:lnTo>
                    <a:pt x="7333" y="14"/>
                  </a:lnTo>
                  <a:lnTo>
                    <a:pt x="7331" y="15"/>
                  </a:lnTo>
                  <a:close/>
                  <a:moveTo>
                    <a:pt x="7361" y="15"/>
                  </a:moveTo>
                  <a:lnTo>
                    <a:pt x="7357" y="15"/>
                  </a:lnTo>
                  <a:lnTo>
                    <a:pt x="7355" y="14"/>
                  </a:lnTo>
                  <a:lnTo>
                    <a:pt x="7352" y="11"/>
                  </a:lnTo>
                  <a:lnTo>
                    <a:pt x="7352" y="9"/>
                  </a:lnTo>
                  <a:lnTo>
                    <a:pt x="7352" y="5"/>
                  </a:lnTo>
                  <a:lnTo>
                    <a:pt x="7352" y="3"/>
                  </a:lnTo>
                  <a:lnTo>
                    <a:pt x="7355" y="0"/>
                  </a:lnTo>
                  <a:lnTo>
                    <a:pt x="7357" y="0"/>
                  </a:lnTo>
                  <a:lnTo>
                    <a:pt x="7361" y="0"/>
                  </a:lnTo>
                  <a:lnTo>
                    <a:pt x="7363" y="0"/>
                  </a:lnTo>
                  <a:lnTo>
                    <a:pt x="7366" y="3"/>
                  </a:lnTo>
                  <a:lnTo>
                    <a:pt x="7367" y="5"/>
                  </a:lnTo>
                  <a:lnTo>
                    <a:pt x="7367" y="9"/>
                  </a:lnTo>
                  <a:lnTo>
                    <a:pt x="7366" y="11"/>
                  </a:lnTo>
                  <a:lnTo>
                    <a:pt x="7363" y="14"/>
                  </a:lnTo>
                  <a:lnTo>
                    <a:pt x="7361" y="15"/>
                  </a:lnTo>
                  <a:close/>
                  <a:moveTo>
                    <a:pt x="7391" y="15"/>
                  </a:moveTo>
                  <a:lnTo>
                    <a:pt x="7387" y="15"/>
                  </a:lnTo>
                  <a:lnTo>
                    <a:pt x="7385" y="14"/>
                  </a:lnTo>
                  <a:lnTo>
                    <a:pt x="7382" y="11"/>
                  </a:lnTo>
                  <a:lnTo>
                    <a:pt x="7382" y="9"/>
                  </a:lnTo>
                  <a:lnTo>
                    <a:pt x="7382" y="5"/>
                  </a:lnTo>
                  <a:lnTo>
                    <a:pt x="7382" y="3"/>
                  </a:lnTo>
                  <a:lnTo>
                    <a:pt x="7385" y="0"/>
                  </a:lnTo>
                  <a:lnTo>
                    <a:pt x="7387" y="0"/>
                  </a:lnTo>
                  <a:lnTo>
                    <a:pt x="7391" y="0"/>
                  </a:lnTo>
                  <a:lnTo>
                    <a:pt x="7393" y="0"/>
                  </a:lnTo>
                  <a:lnTo>
                    <a:pt x="7396" y="3"/>
                  </a:lnTo>
                  <a:lnTo>
                    <a:pt x="7397" y="5"/>
                  </a:lnTo>
                  <a:lnTo>
                    <a:pt x="7397" y="9"/>
                  </a:lnTo>
                  <a:lnTo>
                    <a:pt x="7396" y="11"/>
                  </a:lnTo>
                  <a:lnTo>
                    <a:pt x="7393" y="14"/>
                  </a:lnTo>
                  <a:lnTo>
                    <a:pt x="7391" y="15"/>
                  </a:lnTo>
                  <a:close/>
                  <a:moveTo>
                    <a:pt x="7421" y="15"/>
                  </a:moveTo>
                  <a:lnTo>
                    <a:pt x="7417" y="15"/>
                  </a:lnTo>
                  <a:lnTo>
                    <a:pt x="7415" y="14"/>
                  </a:lnTo>
                  <a:lnTo>
                    <a:pt x="7412" y="11"/>
                  </a:lnTo>
                  <a:lnTo>
                    <a:pt x="7412" y="9"/>
                  </a:lnTo>
                  <a:lnTo>
                    <a:pt x="7412" y="5"/>
                  </a:lnTo>
                  <a:lnTo>
                    <a:pt x="7412" y="3"/>
                  </a:lnTo>
                  <a:lnTo>
                    <a:pt x="7415" y="0"/>
                  </a:lnTo>
                  <a:lnTo>
                    <a:pt x="7417" y="0"/>
                  </a:lnTo>
                  <a:lnTo>
                    <a:pt x="7421" y="0"/>
                  </a:lnTo>
                  <a:lnTo>
                    <a:pt x="7423" y="0"/>
                  </a:lnTo>
                  <a:lnTo>
                    <a:pt x="7426" y="3"/>
                  </a:lnTo>
                  <a:lnTo>
                    <a:pt x="7427" y="5"/>
                  </a:lnTo>
                  <a:lnTo>
                    <a:pt x="7427" y="9"/>
                  </a:lnTo>
                  <a:lnTo>
                    <a:pt x="7426" y="11"/>
                  </a:lnTo>
                  <a:lnTo>
                    <a:pt x="7423" y="14"/>
                  </a:lnTo>
                  <a:lnTo>
                    <a:pt x="7421" y="15"/>
                  </a:lnTo>
                  <a:close/>
                  <a:moveTo>
                    <a:pt x="7451" y="15"/>
                  </a:moveTo>
                  <a:lnTo>
                    <a:pt x="7447" y="15"/>
                  </a:lnTo>
                  <a:lnTo>
                    <a:pt x="7445" y="14"/>
                  </a:lnTo>
                  <a:lnTo>
                    <a:pt x="7442" y="11"/>
                  </a:lnTo>
                  <a:lnTo>
                    <a:pt x="7442" y="9"/>
                  </a:lnTo>
                  <a:lnTo>
                    <a:pt x="7442" y="5"/>
                  </a:lnTo>
                  <a:lnTo>
                    <a:pt x="7442" y="3"/>
                  </a:lnTo>
                  <a:lnTo>
                    <a:pt x="7445" y="0"/>
                  </a:lnTo>
                  <a:lnTo>
                    <a:pt x="7447" y="0"/>
                  </a:lnTo>
                  <a:lnTo>
                    <a:pt x="7451" y="0"/>
                  </a:lnTo>
                  <a:lnTo>
                    <a:pt x="7453" y="0"/>
                  </a:lnTo>
                  <a:lnTo>
                    <a:pt x="7456" y="3"/>
                  </a:lnTo>
                  <a:lnTo>
                    <a:pt x="7457" y="5"/>
                  </a:lnTo>
                  <a:lnTo>
                    <a:pt x="7457" y="9"/>
                  </a:lnTo>
                  <a:lnTo>
                    <a:pt x="7456" y="11"/>
                  </a:lnTo>
                  <a:lnTo>
                    <a:pt x="7453" y="14"/>
                  </a:lnTo>
                  <a:lnTo>
                    <a:pt x="7451" y="15"/>
                  </a:lnTo>
                  <a:close/>
                  <a:moveTo>
                    <a:pt x="7481" y="15"/>
                  </a:moveTo>
                  <a:lnTo>
                    <a:pt x="7477" y="15"/>
                  </a:lnTo>
                  <a:lnTo>
                    <a:pt x="7475" y="14"/>
                  </a:lnTo>
                  <a:lnTo>
                    <a:pt x="7472" y="11"/>
                  </a:lnTo>
                  <a:lnTo>
                    <a:pt x="7472" y="9"/>
                  </a:lnTo>
                  <a:lnTo>
                    <a:pt x="7472" y="5"/>
                  </a:lnTo>
                  <a:lnTo>
                    <a:pt x="7472" y="3"/>
                  </a:lnTo>
                  <a:lnTo>
                    <a:pt x="7475" y="0"/>
                  </a:lnTo>
                  <a:lnTo>
                    <a:pt x="7477" y="0"/>
                  </a:lnTo>
                  <a:lnTo>
                    <a:pt x="7481" y="0"/>
                  </a:lnTo>
                  <a:lnTo>
                    <a:pt x="7483" y="0"/>
                  </a:lnTo>
                  <a:lnTo>
                    <a:pt x="7486" y="3"/>
                  </a:lnTo>
                  <a:lnTo>
                    <a:pt x="7487" y="5"/>
                  </a:lnTo>
                  <a:lnTo>
                    <a:pt x="7487" y="9"/>
                  </a:lnTo>
                  <a:lnTo>
                    <a:pt x="7486" y="11"/>
                  </a:lnTo>
                  <a:lnTo>
                    <a:pt x="7483" y="14"/>
                  </a:lnTo>
                  <a:lnTo>
                    <a:pt x="7481" y="15"/>
                  </a:lnTo>
                  <a:close/>
                  <a:moveTo>
                    <a:pt x="7511" y="15"/>
                  </a:moveTo>
                  <a:lnTo>
                    <a:pt x="7507" y="15"/>
                  </a:lnTo>
                  <a:lnTo>
                    <a:pt x="7505" y="14"/>
                  </a:lnTo>
                  <a:lnTo>
                    <a:pt x="7502" y="11"/>
                  </a:lnTo>
                  <a:lnTo>
                    <a:pt x="7502" y="9"/>
                  </a:lnTo>
                  <a:lnTo>
                    <a:pt x="7502" y="5"/>
                  </a:lnTo>
                  <a:lnTo>
                    <a:pt x="7502" y="3"/>
                  </a:lnTo>
                  <a:lnTo>
                    <a:pt x="7505" y="0"/>
                  </a:lnTo>
                  <a:lnTo>
                    <a:pt x="7507" y="0"/>
                  </a:lnTo>
                  <a:lnTo>
                    <a:pt x="7511" y="0"/>
                  </a:lnTo>
                  <a:lnTo>
                    <a:pt x="7513" y="0"/>
                  </a:lnTo>
                  <a:lnTo>
                    <a:pt x="7516" y="3"/>
                  </a:lnTo>
                  <a:lnTo>
                    <a:pt x="7517" y="5"/>
                  </a:lnTo>
                  <a:lnTo>
                    <a:pt x="7517" y="9"/>
                  </a:lnTo>
                  <a:lnTo>
                    <a:pt x="7516" y="11"/>
                  </a:lnTo>
                  <a:lnTo>
                    <a:pt x="7513" y="14"/>
                  </a:lnTo>
                  <a:lnTo>
                    <a:pt x="7511" y="15"/>
                  </a:lnTo>
                  <a:close/>
                  <a:moveTo>
                    <a:pt x="7541" y="15"/>
                  </a:moveTo>
                  <a:lnTo>
                    <a:pt x="7537" y="15"/>
                  </a:lnTo>
                  <a:lnTo>
                    <a:pt x="7535" y="14"/>
                  </a:lnTo>
                  <a:lnTo>
                    <a:pt x="7532" y="11"/>
                  </a:lnTo>
                  <a:lnTo>
                    <a:pt x="7532" y="9"/>
                  </a:lnTo>
                  <a:lnTo>
                    <a:pt x="7532" y="5"/>
                  </a:lnTo>
                  <a:lnTo>
                    <a:pt x="7532" y="3"/>
                  </a:lnTo>
                  <a:lnTo>
                    <a:pt x="7535" y="0"/>
                  </a:lnTo>
                  <a:lnTo>
                    <a:pt x="7537" y="0"/>
                  </a:lnTo>
                  <a:lnTo>
                    <a:pt x="7541" y="0"/>
                  </a:lnTo>
                  <a:lnTo>
                    <a:pt x="7543" y="0"/>
                  </a:lnTo>
                  <a:lnTo>
                    <a:pt x="7546" y="3"/>
                  </a:lnTo>
                  <a:lnTo>
                    <a:pt x="7547" y="5"/>
                  </a:lnTo>
                  <a:lnTo>
                    <a:pt x="7547" y="9"/>
                  </a:lnTo>
                  <a:lnTo>
                    <a:pt x="7546" y="11"/>
                  </a:lnTo>
                  <a:lnTo>
                    <a:pt x="7543" y="14"/>
                  </a:lnTo>
                  <a:lnTo>
                    <a:pt x="7541" y="15"/>
                  </a:lnTo>
                  <a:close/>
                  <a:moveTo>
                    <a:pt x="7571" y="15"/>
                  </a:moveTo>
                  <a:lnTo>
                    <a:pt x="7567" y="15"/>
                  </a:lnTo>
                  <a:lnTo>
                    <a:pt x="7565" y="14"/>
                  </a:lnTo>
                  <a:lnTo>
                    <a:pt x="7562" y="11"/>
                  </a:lnTo>
                  <a:lnTo>
                    <a:pt x="7562" y="9"/>
                  </a:lnTo>
                  <a:lnTo>
                    <a:pt x="7562" y="5"/>
                  </a:lnTo>
                  <a:lnTo>
                    <a:pt x="7562" y="3"/>
                  </a:lnTo>
                  <a:lnTo>
                    <a:pt x="7565" y="0"/>
                  </a:lnTo>
                  <a:lnTo>
                    <a:pt x="7567" y="0"/>
                  </a:lnTo>
                  <a:lnTo>
                    <a:pt x="7571" y="0"/>
                  </a:lnTo>
                  <a:lnTo>
                    <a:pt x="7573" y="0"/>
                  </a:lnTo>
                  <a:lnTo>
                    <a:pt x="7576" y="3"/>
                  </a:lnTo>
                  <a:lnTo>
                    <a:pt x="7577" y="5"/>
                  </a:lnTo>
                  <a:lnTo>
                    <a:pt x="7577" y="9"/>
                  </a:lnTo>
                  <a:lnTo>
                    <a:pt x="7576" y="11"/>
                  </a:lnTo>
                  <a:lnTo>
                    <a:pt x="7573" y="14"/>
                  </a:lnTo>
                  <a:lnTo>
                    <a:pt x="7571" y="15"/>
                  </a:lnTo>
                  <a:close/>
                  <a:moveTo>
                    <a:pt x="7601" y="15"/>
                  </a:moveTo>
                  <a:lnTo>
                    <a:pt x="7597" y="15"/>
                  </a:lnTo>
                  <a:lnTo>
                    <a:pt x="7595" y="14"/>
                  </a:lnTo>
                  <a:lnTo>
                    <a:pt x="7592" y="11"/>
                  </a:lnTo>
                  <a:lnTo>
                    <a:pt x="7592" y="9"/>
                  </a:lnTo>
                  <a:lnTo>
                    <a:pt x="7592" y="5"/>
                  </a:lnTo>
                  <a:lnTo>
                    <a:pt x="7592" y="3"/>
                  </a:lnTo>
                  <a:lnTo>
                    <a:pt x="7595" y="0"/>
                  </a:lnTo>
                  <a:lnTo>
                    <a:pt x="7597" y="0"/>
                  </a:lnTo>
                  <a:lnTo>
                    <a:pt x="7601" y="0"/>
                  </a:lnTo>
                  <a:lnTo>
                    <a:pt x="7603" y="0"/>
                  </a:lnTo>
                  <a:lnTo>
                    <a:pt x="7606" y="3"/>
                  </a:lnTo>
                  <a:lnTo>
                    <a:pt x="7607" y="5"/>
                  </a:lnTo>
                  <a:lnTo>
                    <a:pt x="7607" y="9"/>
                  </a:lnTo>
                  <a:lnTo>
                    <a:pt x="7606" y="11"/>
                  </a:lnTo>
                  <a:lnTo>
                    <a:pt x="7603" y="14"/>
                  </a:lnTo>
                  <a:lnTo>
                    <a:pt x="7601" y="15"/>
                  </a:lnTo>
                  <a:close/>
                  <a:moveTo>
                    <a:pt x="7631" y="15"/>
                  </a:moveTo>
                  <a:lnTo>
                    <a:pt x="7627" y="15"/>
                  </a:lnTo>
                  <a:lnTo>
                    <a:pt x="7625" y="14"/>
                  </a:lnTo>
                  <a:lnTo>
                    <a:pt x="7622" y="11"/>
                  </a:lnTo>
                  <a:lnTo>
                    <a:pt x="7622" y="9"/>
                  </a:lnTo>
                  <a:lnTo>
                    <a:pt x="7622" y="5"/>
                  </a:lnTo>
                  <a:lnTo>
                    <a:pt x="7622" y="3"/>
                  </a:lnTo>
                  <a:lnTo>
                    <a:pt x="7625" y="0"/>
                  </a:lnTo>
                  <a:lnTo>
                    <a:pt x="7627" y="0"/>
                  </a:lnTo>
                  <a:lnTo>
                    <a:pt x="7631" y="0"/>
                  </a:lnTo>
                  <a:lnTo>
                    <a:pt x="7633" y="0"/>
                  </a:lnTo>
                  <a:lnTo>
                    <a:pt x="7636" y="3"/>
                  </a:lnTo>
                  <a:lnTo>
                    <a:pt x="7637" y="5"/>
                  </a:lnTo>
                  <a:lnTo>
                    <a:pt x="7637" y="9"/>
                  </a:lnTo>
                  <a:lnTo>
                    <a:pt x="7636" y="11"/>
                  </a:lnTo>
                  <a:lnTo>
                    <a:pt x="7633" y="14"/>
                  </a:lnTo>
                  <a:lnTo>
                    <a:pt x="7631" y="15"/>
                  </a:lnTo>
                  <a:close/>
                  <a:moveTo>
                    <a:pt x="7661" y="15"/>
                  </a:moveTo>
                  <a:lnTo>
                    <a:pt x="7657" y="15"/>
                  </a:lnTo>
                  <a:lnTo>
                    <a:pt x="7655" y="14"/>
                  </a:lnTo>
                  <a:lnTo>
                    <a:pt x="7652" y="11"/>
                  </a:lnTo>
                  <a:lnTo>
                    <a:pt x="7652" y="9"/>
                  </a:lnTo>
                  <a:lnTo>
                    <a:pt x="7652" y="5"/>
                  </a:lnTo>
                  <a:lnTo>
                    <a:pt x="7652" y="3"/>
                  </a:lnTo>
                  <a:lnTo>
                    <a:pt x="7655" y="0"/>
                  </a:lnTo>
                  <a:lnTo>
                    <a:pt x="7657" y="0"/>
                  </a:lnTo>
                  <a:lnTo>
                    <a:pt x="7661" y="0"/>
                  </a:lnTo>
                  <a:lnTo>
                    <a:pt x="7663" y="0"/>
                  </a:lnTo>
                  <a:lnTo>
                    <a:pt x="7666" y="3"/>
                  </a:lnTo>
                  <a:lnTo>
                    <a:pt x="7667" y="5"/>
                  </a:lnTo>
                  <a:lnTo>
                    <a:pt x="7667" y="9"/>
                  </a:lnTo>
                  <a:lnTo>
                    <a:pt x="7666" y="11"/>
                  </a:lnTo>
                  <a:lnTo>
                    <a:pt x="7663" y="14"/>
                  </a:lnTo>
                  <a:lnTo>
                    <a:pt x="7661" y="15"/>
                  </a:lnTo>
                  <a:close/>
                  <a:moveTo>
                    <a:pt x="7691" y="15"/>
                  </a:moveTo>
                  <a:lnTo>
                    <a:pt x="7687" y="15"/>
                  </a:lnTo>
                  <a:lnTo>
                    <a:pt x="7685" y="14"/>
                  </a:lnTo>
                  <a:lnTo>
                    <a:pt x="7682" y="11"/>
                  </a:lnTo>
                  <a:lnTo>
                    <a:pt x="7682" y="9"/>
                  </a:lnTo>
                  <a:lnTo>
                    <a:pt x="7682" y="5"/>
                  </a:lnTo>
                  <a:lnTo>
                    <a:pt x="7682" y="3"/>
                  </a:lnTo>
                  <a:lnTo>
                    <a:pt x="7685" y="0"/>
                  </a:lnTo>
                  <a:lnTo>
                    <a:pt x="7687" y="0"/>
                  </a:lnTo>
                  <a:lnTo>
                    <a:pt x="7691" y="0"/>
                  </a:lnTo>
                  <a:lnTo>
                    <a:pt x="7693" y="0"/>
                  </a:lnTo>
                  <a:lnTo>
                    <a:pt x="7696" y="3"/>
                  </a:lnTo>
                  <a:lnTo>
                    <a:pt x="7697" y="5"/>
                  </a:lnTo>
                  <a:lnTo>
                    <a:pt x="7697" y="9"/>
                  </a:lnTo>
                  <a:lnTo>
                    <a:pt x="7696" y="11"/>
                  </a:lnTo>
                  <a:lnTo>
                    <a:pt x="7693" y="14"/>
                  </a:lnTo>
                  <a:lnTo>
                    <a:pt x="7691" y="15"/>
                  </a:lnTo>
                  <a:close/>
                  <a:moveTo>
                    <a:pt x="7721" y="15"/>
                  </a:moveTo>
                  <a:lnTo>
                    <a:pt x="7717" y="15"/>
                  </a:lnTo>
                  <a:lnTo>
                    <a:pt x="7715" y="14"/>
                  </a:lnTo>
                  <a:lnTo>
                    <a:pt x="7712" y="11"/>
                  </a:lnTo>
                  <a:lnTo>
                    <a:pt x="7712" y="9"/>
                  </a:lnTo>
                  <a:lnTo>
                    <a:pt x="7712" y="5"/>
                  </a:lnTo>
                  <a:lnTo>
                    <a:pt x="7712" y="3"/>
                  </a:lnTo>
                  <a:lnTo>
                    <a:pt x="7715" y="0"/>
                  </a:lnTo>
                  <a:lnTo>
                    <a:pt x="7717" y="0"/>
                  </a:lnTo>
                  <a:lnTo>
                    <a:pt x="7721" y="0"/>
                  </a:lnTo>
                  <a:lnTo>
                    <a:pt x="7723" y="0"/>
                  </a:lnTo>
                  <a:lnTo>
                    <a:pt x="7726" y="3"/>
                  </a:lnTo>
                  <a:lnTo>
                    <a:pt x="7727" y="5"/>
                  </a:lnTo>
                  <a:lnTo>
                    <a:pt x="7727" y="9"/>
                  </a:lnTo>
                  <a:lnTo>
                    <a:pt x="7726" y="11"/>
                  </a:lnTo>
                  <a:lnTo>
                    <a:pt x="7723" y="14"/>
                  </a:lnTo>
                  <a:lnTo>
                    <a:pt x="7721" y="15"/>
                  </a:lnTo>
                  <a:close/>
                  <a:moveTo>
                    <a:pt x="7751" y="15"/>
                  </a:moveTo>
                  <a:lnTo>
                    <a:pt x="7747" y="15"/>
                  </a:lnTo>
                  <a:lnTo>
                    <a:pt x="7745" y="14"/>
                  </a:lnTo>
                  <a:lnTo>
                    <a:pt x="7742" y="11"/>
                  </a:lnTo>
                  <a:lnTo>
                    <a:pt x="7742" y="9"/>
                  </a:lnTo>
                  <a:lnTo>
                    <a:pt x="7742" y="5"/>
                  </a:lnTo>
                  <a:lnTo>
                    <a:pt x="7742" y="3"/>
                  </a:lnTo>
                  <a:lnTo>
                    <a:pt x="7745" y="0"/>
                  </a:lnTo>
                  <a:lnTo>
                    <a:pt x="7747" y="0"/>
                  </a:lnTo>
                  <a:lnTo>
                    <a:pt x="7751" y="0"/>
                  </a:lnTo>
                  <a:lnTo>
                    <a:pt x="7753" y="0"/>
                  </a:lnTo>
                  <a:lnTo>
                    <a:pt x="7756" y="3"/>
                  </a:lnTo>
                  <a:lnTo>
                    <a:pt x="7757" y="5"/>
                  </a:lnTo>
                  <a:lnTo>
                    <a:pt x="7757" y="9"/>
                  </a:lnTo>
                  <a:lnTo>
                    <a:pt x="7756" y="11"/>
                  </a:lnTo>
                  <a:lnTo>
                    <a:pt x="7753" y="14"/>
                  </a:lnTo>
                  <a:lnTo>
                    <a:pt x="7751" y="15"/>
                  </a:lnTo>
                  <a:close/>
                  <a:moveTo>
                    <a:pt x="7781" y="15"/>
                  </a:moveTo>
                  <a:lnTo>
                    <a:pt x="7777" y="15"/>
                  </a:lnTo>
                  <a:lnTo>
                    <a:pt x="7775" y="14"/>
                  </a:lnTo>
                  <a:lnTo>
                    <a:pt x="7772" y="11"/>
                  </a:lnTo>
                  <a:lnTo>
                    <a:pt x="7772" y="9"/>
                  </a:lnTo>
                  <a:lnTo>
                    <a:pt x="7772" y="5"/>
                  </a:lnTo>
                  <a:lnTo>
                    <a:pt x="7772" y="3"/>
                  </a:lnTo>
                  <a:lnTo>
                    <a:pt x="7775" y="0"/>
                  </a:lnTo>
                  <a:lnTo>
                    <a:pt x="7777" y="0"/>
                  </a:lnTo>
                  <a:lnTo>
                    <a:pt x="7781" y="0"/>
                  </a:lnTo>
                  <a:lnTo>
                    <a:pt x="7783" y="0"/>
                  </a:lnTo>
                  <a:lnTo>
                    <a:pt x="7786" y="3"/>
                  </a:lnTo>
                  <a:lnTo>
                    <a:pt x="7787" y="5"/>
                  </a:lnTo>
                  <a:lnTo>
                    <a:pt x="7787" y="9"/>
                  </a:lnTo>
                  <a:lnTo>
                    <a:pt x="7786" y="11"/>
                  </a:lnTo>
                  <a:lnTo>
                    <a:pt x="7783" y="14"/>
                  </a:lnTo>
                  <a:lnTo>
                    <a:pt x="7781" y="15"/>
                  </a:lnTo>
                  <a:close/>
                  <a:moveTo>
                    <a:pt x="7811" y="15"/>
                  </a:moveTo>
                  <a:lnTo>
                    <a:pt x="7807" y="15"/>
                  </a:lnTo>
                  <a:lnTo>
                    <a:pt x="7805" y="14"/>
                  </a:lnTo>
                  <a:lnTo>
                    <a:pt x="7802" y="11"/>
                  </a:lnTo>
                  <a:lnTo>
                    <a:pt x="7802" y="9"/>
                  </a:lnTo>
                  <a:lnTo>
                    <a:pt x="7802" y="5"/>
                  </a:lnTo>
                  <a:lnTo>
                    <a:pt x="7802" y="3"/>
                  </a:lnTo>
                  <a:lnTo>
                    <a:pt x="7805" y="0"/>
                  </a:lnTo>
                  <a:lnTo>
                    <a:pt x="7807" y="0"/>
                  </a:lnTo>
                  <a:lnTo>
                    <a:pt x="7811" y="0"/>
                  </a:lnTo>
                  <a:lnTo>
                    <a:pt x="7813" y="0"/>
                  </a:lnTo>
                  <a:lnTo>
                    <a:pt x="7816" y="3"/>
                  </a:lnTo>
                  <a:lnTo>
                    <a:pt x="7817" y="5"/>
                  </a:lnTo>
                  <a:lnTo>
                    <a:pt x="7817" y="9"/>
                  </a:lnTo>
                  <a:lnTo>
                    <a:pt x="7816" y="11"/>
                  </a:lnTo>
                  <a:lnTo>
                    <a:pt x="7813" y="14"/>
                  </a:lnTo>
                  <a:lnTo>
                    <a:pt x="7811" y="15"/>
                  </a:lnTo>
                  <a:close/>
                  <a:moveTo>
                    <a:pt x="7841" y="15"/>
                  </a:moveTo>
                  <a:lnTo>
                    <a:pt x="7837" y="15"/>
                  </a:lnTo>
                  <a:lnTo>
                    <a:pt x="7835" y="14"/>
                  </a:lnTo>
                  <a:lnTo>
                    <a:pt x="7832" y="11"/>
                  </a:lnTo>
                  <a:lnTo>
                    <a:pt x="7832" y="9"/>
                  </a:lnTo>
                  <a:lnTo>
                    <a:pt x="7832" y="5"/>
                  </a:lnTo>
                  <a:lnTo>
                    <a:pt x="7832" y="3"/>
                  </a:lnTo>
                  <a:lnTo>
                    <a:pt x="7835" y="0"/>
                  </a:lnTo>
                  <a:lnTo>
                    <a:pt x="7837" y="0"/>
                  </a:lnTo>
                  <a:lnTo>
                    <a:pt x="7841" y="0"/>
                  </a:lnTo>
                  <a:lnTo>
                    <a:pt x="7843" y="0"/>
                  </a:lnTo>
                  <a:lnTo>
                    <a:pt x="7846" y="3"/>
                  </a:lnTo>
                  <a:lnTo>
                    <a:pt x="7847" y="5"/>
                  </a:lnTo>
                  <a:lnTo>
                    <a:pt x="7847" y="9"/>
                  </a:lnTo>
                  <a:lnTo>
                    <a:pt x="7846" y="11"/>
                  </a:lnTo>
                  <a:lnTo>
                    <a:pt x="7843" y="14"/>
                  </a:lnTo>
                  <a:lnTo>
                    <a:pt x="7841" y="15"/>
                  </a:lnTo>
                  <a:close/>
                  <a:moveTo>
                    <a:pt x="7871" y="15"/>
                  </a:moveTo>
                  <a:lnTo>
                    <a:pt x="7867" y="15"/>
                  </a:lnTo>
                  <a:lnTo>
                    <a:pt x="7865" y="14"/>
                  </a:lnTo>
                  <a:lnTo>
                    <a:pt x="7862" y="11"/>
                  </a:lnTo>
                  <a:lnTo>
                    <a:pt x="7862" y="9"/>
                  </a:lnTo>
                  <a:lnTo>
                    <a:pt x="7862" y="5"/>
                  </a:lnTo>
                  <a:lnTo>
                    <a:pt x="7862" y="3"/>
                  </a:lnTo>
                  <a:lnTo>
                    <a:pt x="7865" y="0"/>
                  </a:lnTo>
                  <a:lnTo>
                    <a:pt x="7867" y="0"/>
                  </a:lnTo>
                  <a:lnTo>
                    <a:pt x="7871" y="0"/>
                  </a:lnTo>
                  <a:lnTo>
                    <a:pt x="7873" y="0"/>
                  </a:lnTo>
                  <a:lnTo>
                    <a:pt x="7876" y="3"/>
                  </a:lnTo>
                  <a:lnTo>
                    <a:pt x="7877" y="5"/>
                  </a:lnTo>
                  <a:lnTo>
                    <a:pt x="7877" y="9"/>
                  </a:lnTo>
                  <a:lnTo>
                    <a:pt x="7876" y="11"/>
                  </a:lnTo>
                  <a:lnTo>
                    <a:pt x="7873" y="14"/>
                  </a:lnTo>
                  <a:lnTo>
                    <a:pt x="7871" y="15"/>
                  </a:lnTo>
                  <a:close/>
                  <a:moveTo>
                    <a:pt x="7901" y="15"/>
                  </a:moveTo>
                  <a:lnTo>
                    <a:pt x="7897" y="15"/>
                  </a:lnTo>
                  <a:lnTo>
                    <a:pt x="7895" y="14"/>
                  </a:lnTo>
                  <a:lnTo>
                    <a:pt x="7892" y="11"/>
                  </a:lnTo>
                  <a:lnTo>
                    <a:pt x="7892" y="9"/>
                  </a:lnTo>
                  <a:lnTo>
                    <a:pt x="7892" y="5"/>
                  </a:lnTo>
                  <a:lnTo>
                    <a:pt x="7892" y="3"/>
                  </a:lnTo>
                  <a:lnTo>
                    <a:pt x="7895" y="0"/>
                  </a:lnTo>
                  <a:lnTo>
                    <a:pt x="7897" y="0"/>
                  </a:lnTo>
                  <a:lnTo>
                    <a:pt x="7901" y="0"/>
                  </a:lnTo>
                  <a:lnTo>
                    <a:pt x="7903" y="0"/>
                  </a:lnTo>
                  <a:lnTo>
                    <a:pt x="7906" y="3"/>
                  </a:lnTo>
                  <a:lnTo>
                    <a:pt x="7907" y="5"/>
                  </a:lnTo>
                  <a:lnTo>
                    <a:pt x="7907" y="9"/>
                  </a:lnTo>
                  <a:lnTo>
                    <a:pt x="7906" y="11"/>
                  </a:lnTo>
                  <a:lnTo>
                    <a:pt x="7903" y="14"/>
                  </a:lnTo>
                  <a:lnTo>
                    <a:pt x="7901" y="15"/>
                  </a:lnTo>
                  <a:close/>
                  <a:moveTo>
                    <a:pt x="7931" y="15"/>
                  </a:moveTo>
                  <a:lnTo>
                    <a:pt x="7927" y="15"/>
                  </a:lnTo>
                  <a:lnTo>
                    <a:pt x="7925" y="14"/>
                  </a:lnTo>
                  <a:lnTo>
                    <a:pt x="7922" y="11"/>
                  </a:lnTo>
                  <a:lnTo>
                    <a:pt x="7922" y="9"/>
                  </a:lnTo>
                  <a:lnTo>
                    <a:pt x="7922" y="5"/>
                  </a:lnTo>
                  <a:lnTo>
                    <a:pt x="7922" y="3"/>
                  </a:lnTo>
                  <a:lnTo>
                    <a:pt x="7925" y="0"/>
                  </a:lnTo>
                  <a:lnTo>
                    <a:pt x="7927" y="0"/>
                  </a:lnTo>
                  <a:lnTo>
                    <a:pt x="7931" y="0"/>
                  </a:lnTo>
                  <a:lnTo>
                    <a:pt x="7933" y="0"/>
                  </a:lnTo>
                  <a:lnTo>
                    <a:pt x="7936" y="3"/>
                  </a:lnTo>
                  <a:lnTo>
                    <a:pt x="7937" y="5"/>
                  </a:lnTo>
                  <a:lnTo>
                    <a:pt x="7937" y="9"/>
                  </a:lnTo>
                  <a:lnTo>
                    <a:pt x="7936" y="11"/>
                  </a:lnTo>
                  <a:lnTo>
                    <a:pt x="7933" y="14"/>
                  </a:lnTo>
                  <a:lnTo>
                    <a:pt x="7931" y="15"/>
                  </a:lnTo>
                  <a:close/>
                  <a:moveTo>
                    <a:pt x="7961" y="15"/>
                  </a:moveTo>
                  <a:lnTo>
                    <a:pt x="7957" y="15"/>
                  </a:lnTo>
                  <a:lnTo>
                    <a:pt x="7955" y="14"/>
                  </a:lnTo>
                  <a:lnTo>
                    <a:pt x="7952" y="11"/>
                  </a:lnTo>
                  <a:lnTo>
                    <a:pt x="7952" y="9"/>
                  </a:lnTo>
                  <a:lnTo>
                    <a:pt x="7952" y="5"/>
                  </a:lnTo>
                  <a:lnTo>
                    <a:pt x="7952" y="3"/>
                  </a:lnTo>
                  <a:lnTo>
                    <a:pt x="7955" y="0"/>
                  </a:lnTo>
                  <a:lnTo>
                    <a:pt x="7957" y="0"/>
                  </a:lnTo>
                  <a:lnTo>
                    <a:pt x="7961" y="0"/>
                  </a:lnTo>
                  <a:lnTo>
                    <a:pt x="7963" y="0"/>
                  </a:lnTo>
                  <a:lnTo>
                    <a:pt x="7966" y="3"/>
                  </a:lnTo>
                  <a:lnTo>
                    <a:pt x="7967" y="5"/>
                  </a:lnTo>
                  <a:lnTo>
                    <a:pt x="7967" y="9"/>
                  </a:lnTo>
                  <a:lnTo>
                    <a:pt x="7966" y="11"/>
                  </a:lnTo>
                  <a:lnTo>
                    <a:pt x="7963" y="14"/>
                  </a:lnTo>
                  <a:lnTo>
                    <a:pt x="7961" y="15"/>
                  </a:lnTo>
                  <a:close/>
                  <a:moveTo>
                    <a:pt x="7991" y="15"/>
                  </a:moveTo>
                  <a:lnTo>
                    <a:pt x="7987" y="15"/>
                  </a:lnTo>
                  <a:lnTo>
                    <a:pt x="7985" y="14"/>
                  </a:lnTo>
                  <a:lnTo>
                    <a:pt x="7982" y="11"/>
                  </a:lnTo>
                  <a:lnTo>
                    <a:pt x="7982" y="9"/>
                  </a:lnTo>
                  <a:lnTo>
                    <a:pt x="7982" y="5"/>
                  </a:lnTo>
                  <a:lnTo>
                    <a:pt x="7982" y="3"/>
                  </a:lnTo>
                  <a:lnTo>
                    <a:pt x="7985" y="0"/>
                  </a:lnTo>
                  <a:lnTo>
                    <a:pt x="7987" y="0"/>
                  </a:lnTo>
                  <a:lnTo>
                    <a:pt x="7991" y="0"/>
                  </a:lnTo>
                  <a:lnTo>
                    <a:pt x="7993" y="0"/>
                  </a:lnTo>
                  <a:lnTo>
                    <a:pt x="7996" y="3"/>
                  </a:lnTo>
                  <a:lnTo>
                    <a:pt x="7997" y="5"/>
                  </a:lnTo>
                  <a:lnTo>
                    <a:pt x="7997" y="9"/>
                  </a:lnTo>
                  <a:lnTo>
                    <a:pt x="7996" y="11"/>
                  </a:lnTo>
                  <a:lnTo>
                    <a:pt x="7993" y="14"/>
                  </a:lnTo>
                  <a:lnTo>
                    <a:pt x="7991" y="15"/>
                  </a:lnTo>
                  <a:close/>
                  <a:moveTo>
                    <a:pt x="8021" y="15"/>
                  </a:moveTo>
                  <a:lnTo>
                    <a:pt x="8017" y="15"/>
                  </a:lnTo>
                  <a:lnTo>
                    <a:pt x="8015" y="14"/>
                  </a:lnTo>
                  <a:lnTo>
                    <a:pt x="8012" y="11"/>
                  </a:lnTo>
                  <a:lnTo>
                    <a:pt x="8012" y="9"/>
                  </a:lnTo>
                  <a:lnTo>
                    <a:pt x="8012" y="5"/>
                  </a:lnTo>
                  <a:lnTo>
                    <a:pt x="8012" y="3"/>
                  </a:lnTo>
                  <a:lnTo>
                    <a:pt x="8015" y="0"/>
                  </a:lnTo>
                  <a:lnTo>
                    <a:pt x="8017" y="0"/>
                  </a:lnTo>
                  <a:lnTo>
                    <a:pt x="8021" y="0"/>
                  </a:lnTo>
                  <a:lnTo>
                    <a:pt x="8023" y="0"/>
                  </a:lnTo>
                  <a:lnTo>
                    <a:pt x="8026" y="3"/>
                  </a:lnTo>
                  <a:lnTo>
                    <a:pt x="8027" y="5"/>
                  </a:lnTo>
                  <a:lnTo>
                    <a:pt x="8027" y="9"/>
                  </a:lnTo>
                  <a:lnTo>
                    <a:pt x="8026" y="11"/>
                  </a:lnTo>
                  <a:lnTo>
                    <a:pt x="8023" y="14"/>
                  </a:lnTo>
                  <a:lnTo>
                    <a:pt x="8021" y="15"/>
                  </a:lnTo>
                  <a:close/>
                  <a:moveTo>
                    <a:pt x="8051" y="15"/>
                  </a:moveTo>
                  <a:lnTo>
                    <a:pt x="8047" y="15"/>
                  </a:lnTo>
                  <a:lnTo>
                    <a:pt x="8045" y="14"/>
                  </a:lnTo>
                  <a:lnTo>
                    <a:pt x="8042" y="11"/>
                  </a:lnTo>
                  <a:lnTo>
                    <a:pt x="8042" y="9"/>
                  </a:lnTo>
                  <a:lnTo>
                    <a:pt x="8042" y="5"/>
                  </a:lnTo>
                  <a:lnTo>
                    <a:pt x="8042" y="3"/>
                  </a:lnTo>
                  <a:lnTo>
                    <a:pt x="8045" y="0"/>
                  </a:lnTo>
                  <a:lnTo>
                    <a:pt x="8047" y="0"/>
                  </a:lnTo>
                  <a:lnTo>
                    <a:pt x="8051" y="0"/>
                  </a:lnTo>
                  <a:lnTo>
                    <a:pt x="8053" y="0"/>
                  </a:lnTo>
                  <a:lnTo>
                    <a:pt x="8056" y="3"/>
                  </a:lnTo>
                  <a:lnTo>
                    <a:pt x="8057" y="5"/>
                  </a:lnTo>
                  <a:lnTo>
                    <a:pt x="8057" y="9"/>
                  </a:lnTo>
                  <a:lnTo>
                    <a:pt x="8056" y="11"/>
                  </a:lnTo>
                  <a:lnTo>
                    <a:pt x="8053" y="14"/>
                  </a:lnTo>
                  <a:lnTo>
                    <a:pt x="8051" y="15"/>
                  </a:lnTo>
                  <a:close/>
                  <a:moveTo>
                    <a:pt x="8081" y="15"/>
                  </a:moveTo>
                  <a:lnTo>
                    <a:pt x="8077" y="15"/>
                  </a:lnTo>
                  <a:lnTo>
                    <a:pt x="8075" y="14"/>
                  </a:lnTo>
                  <a:lnTo>
                    <a:pt x="8072" y="11"/>
                  </a:lnTo>
                  <a:lnTo>
                    <a:pt x="8072" y="9"/>
                  </a:lnTo>
                  <a:lnTo>
                    <a:pt x="8072" y="5"/>
                  </a:lnTo>
                  <a:lnTo>
                    <a:pt x="8072" y="3"/>
                  </a:lnTo>
                  <a:lnTo>
                    <a:pt x="8075" y="0"/>
                  </a:lnTo>
                  <a:lnTo>
                    <a:pt x="8077" y="0"/>
                  </a:lnTo>
                  <a:lnTo>
                    <a:pt x="8081" y="0"/>
                  </a:lnTo>
                  <a:lnTo>
                    <a:pt x="8083" y="0"/>
                  </a:lnTo>
                  <a:lnTo>
                    <a:pt x="8086" y="3"/>
                  </a:lnTo>
                  <a:lnTo>
                    <a:pt x="8087" y="5"/>
                  </a:lnTo>
                  <a:lnTo>
                    <a:pt x="8087" y="9"/>
                  </a:lnTo>
                  <a:lnTo>
                    <a:pt x="8086" y="11"/>
                  </a:lnTo>
                  <a:lnTo>
                    <a:pt x="8083" y="14"/>
                  </a:lnTo>
                  <a:lnTo>
                    <a:pt x="8081" y="15"/>
                  </a:lnTo>
                  <a:close/>
                  <a:moveTo>
                    <a:pt x="8111" y="15"/>
                  </a:moveTo>
                  <a:lnTo>
                    <a:pt x="8107" y="15"/>
                  </a:lnTo>
                  <a:lnTo>
                    <a:pt x="8105" y="14"/>
                  </a:lnTo>
                  <a:lnTo>
                    <a:pt x="8102" y="11"/>
                  </a:lnTo>
                  <a:lnTo>
                    <a:pt x="8102" y="9"/>
                  </a:lnTo>
                  <a:lnTo>
                    <a:pt x="8102" y="5"/>
                  </a:lnTo>
                  <a:lnTo>
                    <a:pt x="8102" y="3"/>
                  </a:lnTo>
                  <a:lnTo>
                    <a:pt x="8105" y="0"/>
                  </a:lnTo>
                  <a:lnTo>
                    <a:pt x="8107" y="0"/>
                  </a:lnTo>
                  <a:lnTo>
                    <a:pt x="8111" y="0"/>
                  </a:lnTo>
                  <a:lnTo>
                    <a:pt x="8113" y="0"/>
                  </a:lnTo>
                  <a:lnTo>
                    <a:pt x="8116" y="3"/>
                  </a:lnTo>
                  <a:lnTo>
                    <a:pt x="8117" y="5"/>
                  </a:lnTo>
                  <a:lnTo>
                    <a:pt x="8117" y="9"/>
                  </a:lnTo>
                  <a:lnTo>
                    <a:pt x="8116" y="11"/>
                  </a:lnTo>
                  <a:lnTo>
                    <a:pt x="8113" y="14"/>
                  </a:lnTo>
                  <a:lnTo>
                    <a:pt x="8111" y="15"/>
                  </a:lnTo>
                  <a:close/>
                  <a:moveTo>
                    <a:pt x="8141" y="15"/>
                  </a:moveTo>
                  <a:lnTo>
                    <a:pt x="8137" y="15"/>
                  </a:lnTo>
                  <a:lnTo>
                    <a:pt x="8135" y="14"/>
                  </a:lnTo>
                  <a:lnTo>
                    <a:pt x="8132" y="11"/>
                  </a:lnTo>
                  <a:lnTo>
                    <a:pt x="8132" y="9"/>
                  </a:lnTo>
                  <a:lnTo>
                    <a:pt x="8132" y="5"/>
                  </a:lnTo>
                  <a:lnTo>
                    <a:pt x="8132" y="3"/>
                  </a:lnTo>
                  <a:lnTo>
                    <a:pt x="8135" y="0"/>
                  </a:lnTo>
                  <a:lnTo>
                    <a:pt x="8137" y="0"/>
                  </a:lnTo>
                  <a:lnTo>
                    <a:pt x="8141" y="0"/>
                  </a:lnTo>
                  <a:lnTo>
                    <a:pt x="8143" y="0"/>
                  </a:lnTo>
                  <a:lnTo>
                    <a:pt x="8146" y="3"/>
                  </a:lnTo>
                  <a:lnTo>
                    <a:pt x="8147" y="5"/>
                  </a:lnTo>
                  <a:lnTo>
                    <a:pt x="8147" y="9"/>
                  </a:lnTo>
                  <a:lnTo>
                    <a:pt x="8146" y="11"/>
                  </a:lnTo>
                  <a:lnTo>
                    <a:pt x="8143" y="14"/>
                  </a:lnTo>
                  <a:lnTo>
                    <a:pt x="8141" y="15"/>
                  </a:lnTo>
                  <a:close/>
                  <a:moveTo>
                    <a:pt x="8171" y="15"/>
                  </a:moveTo>
                  <a:lnTo>
                    <a:pt x="8167" y="15"/>
                  </a:lnTo>
                  <a:lnTo>
                    <a:pt x="8165" y="14"/>
                  </a:lnTo>
                  <a:lnTo>
                    <a:pt x="8162" y="11"/>
                  </a:lnTo>
                  <a:lnTo>
                    <a:pt x="8162" y="9"/>
                  </a:lnTo>
                  <a:lnTo>
                    <a:pt x="8162" y="5"/>
                  </a:lnTo>
                  <a:lnTo>
                    <a:pt x="8162" y="3"/>
                  </a:lnTo>
                  <a:lnTo>
                    <a:pt x="8165" y="0"/>
                  </a:lnTo>
                  <a:lnTo>
                    <a:pt x="8167" y="0"/>
                  </a:lnTo>
                  <a:lnTo>
                    <a:pt x="8171" y="0"/>
                  </a:lnTo>
                  <a:lnTo>
                    <a:pt x="8173" y="0"/>
                  </a:lnTo>
                  <a:lnTo>
                    <a:pt x="8176" y="3"/>
                  </a:lnTo>
                  <a:lnTo>
                    <a:pt x="8177" y="5"/>
                  </a:lnTo>
                  <a:lnTo>
                    <a:pt x="8177" y="9"/>
                  </a:lnTo>
                  <a:lnTo>
                    <a:pt x="8176" y="11"/>
                  </a:lnTo>
                  <a:lnTo>
                    <a:pt x="8173" y="14"/>
                  </a:lnTo>
                  <a:lnTo>
                    <a:pt x="8171" y="15"/>
                  </a:lnTo>
                  <a:close/>
                  <a:moveTo>
                    <a:pt x="8201" y="15"/>
                  </a:moveTo>
                  <a:lnTo>
                    <a:pt x="8197" y="15"/>
                  </a:lnTo>
                  <a:lnTo>
                    <a:pt x="8195" y="14"/>
                  </a:lnTo>
                  <a:lnTo>
                    <a:pt x="8192" y="11"/>
                  </a:lnTo>
                  <a:lnTo>
                    <a:pt x="8192" y="9"/>
                  </a:lnTo>
                  <a:lnTo>
                    <a:pt x="8192" y="5"/>
                  </a:lnTo>
                  <a:lnTo>
                    <a:pt x="8192" y="3"/>
                  </a:lnTo>
                  <a:lnTo>
                    <a:pt x="8195" y="0"/>
                  </a:lnTo>
                  <a:lnTo>
                    <a:pt x="8197" y="0"/>
                  </a:lnTo>
                  <a:lnTo>
                    <a:pt x="8201" y="0"/>
                  </a:lnTo>
                  <a:lnTo>
                    <a:pt x="8203" y="0"/>
                  </a:lnTo>
                  <a:lnTo>
                    <a:pt x="8206" y="3"/>
                  </a:lnTo>
                  <a:lnTo>
                    <a:pt x="8207" y="5"/>
                  </a:lnTo>
                  <a:lnTo>
                    <a:pt x="8207" y="9"/>
                  </a:lnTo>
                  <a:lnTo>
                    <a:pt x="8206" y="11"/>
                  </a:lnTo>
                  <a:lnTo>
                    <a:pt x="8203" y="14"/>
                  </a:lnTo>
                  <a:lnTo>
                    <a:pt x="8201" y="15"/>
                  </a:lnTo>
                  <a:close/>
                  <a:moveTo>
                    <a:pt x="8231" y="15"/>
                  </a:moveTo>
                  <a:lnTo>
                    <a:pt x="8227" y="15"/>
                  </a:lnTo>
                  <a:lnTo>
                    <a:pt x="8225" y="14"/>
                  </a:lnTo>
                  <a:lnTo>
                    <a:pt x="8222" y="11"/>
                  </a:lnTo>
                  <a:lnTo>
                    <a:pt x="8222" y="9"/>
                  </a:lnTo>
                  <a:lnTo>
                    <a:pt x="8222" y="5"/>
                  </a:lnTo>
                  <a:lnTo>
                    <a:pt x="8222" y="3"/>
                  </a:lnTo>
                  <a:lnTo>
                    <a:pt x="8225" y="0"/>
                  </a:lnTo>
                  <a:lnTo>
                    <a:pt x="8227" y="0"/>
                  </a:lnTo>
                  <a:lnTo>
                    <a:pt x="8231" y="0"/>
                  </a:lnTo>
                  <a:lnTo>
                    <a:pt x="8233" y="0"/>
                  </a:lnTo>
                  <a:lnTo>
                    <a:pt x="8236" y="3"/>
                  </a:lnTo>
                  <a:lnTo>
                    <a:pt x="8237" y="5"/>
                  </a:lnTo>
                  <a:lnTo>
                    <a:pt x="8237" y="9"/>
                  </a:lnTo>
                  <a:lnTo>
                    <a:pt x="8236" y="11"/>
                  </a:lnTo>
                  <a:lnTo>
                    <a:pt x="8233" y="14"/>
                  </a:lnTo>
                  <a:lnTo>
                    <a:pt x="8231" y="15"/>
                  </a:lnTo>
                  <a:close/>
                  <a:moveTo>
                    <a:pt x="8261" y="15"/>
                  </a:moveTo>
                  <a:lnTo>
                    <a:pt x="8257" y="15"/>
                  </a:lnTo>
                  <a:lnTo>
                    <a:pt x="8255" y="14"/>
                  </a:lnTo>
                  <a:lnTo>
                    <a:pt x="8252" y="11"/>
                  </a:lnTo>
                  <a:lnTo>
                    <a:pt x="8252" y="9"/>
                  </a:lnTo>
                  <a:lnTo>
                    <a:pt x="8252" y="5"/>
                  </a:lnTo>
                  <a:lnTo>
                    <a:pt x="8252" y="3"/>
                  </a:lnTo>
                  <a:lnTo>
                    <a:pt x="8255" y="0"/>
                  </a:lnTo>
                  <a:lnTo>
                    <a:pt x="8257" y="0"/>
                  </a:lnTo>
                  <a:lnTo>
                    <a:pt x="8261" y="0"/>
                  </a:lnTo>
                  <a:lnTo>
                    <a:pt x="8263" y="0"/>
                  </a:lnTo>
                  <a:lnTo>
                    <a:pt x="8266" y="3"/>
                  </a:lnTo>
                  <a:lnTo>
                    <a:pt x="8267" y="5"/>
                  </a:lnTo>
                  <a:lnTo>
                    <a:pt x="8267" y="9"/>
                  </a:lnTo>
                  <a:lnTo>
                    <a:pt x="8266" y="11"/>
                  </a:lnTo>
                  <a:lnTo>
                    <a:pt x="8263" y="14"/>
                  </a:lnTo>
                  <a:lnTo>
                    <a:pt x="826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a:p>
          </p:txBody>
        </p:sp>
        <p:pic>
          <p:nvPicPr>
            <p:cNvPr id="12" name="docshape69">
              <a:extLst>
                <a:ext uri="{FF2B5EF4-FFF2-40B4-BE49-F238E27FC236}">
                  <a16:creationId xmlns:a16="http://schemas.microsoft.com/office/drawing/2014/main" id="{38128438-E63A-C54C-004D-A7108039F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6" y="-822"/>
              <a:ext cx="23" cy="2871"/>
            </a:xfrm>
            <a:prstGeom prst="rect">
              <a:avLst/>
            </a:prstGeom>
            <a:noFill/>
            <a:extLst>
              <a:ext uri="{909E8E84-426E-40DD-AFC4-6F175D3DCCD1}">
                <a14:hiddenFill xmlns:a14="http://schemas.microsoft.com/office/drawing/2010/main">
                  <a:solidFill>
                    <a:srgbClr val="FFFFFF"/>
                  </a:solidFill>
                </a14:hiddenFill>
              </a:ext>
            </a:extLst>
          </p:spPr>
        </p:pic>
        <p:pic>
          <p:nvPicPr>
            <p:cNvPr id="13" name="docshape70">
              <a:extLst>
                <a:ext uri="{FF2B5EF4-FFF2-40B4-BE49-F238E27FC236}">
                  <a16:creationId xmlns:a16="http://schemas.microsoft.com/office/drawing/2014/main" id="{8BAE83ED-0248-CC49-E882-1A34B58BD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 y="-797"/>
              <a:ext cx="2431" cy="2871"/>
            </a:xfrm>
            <a:prstGeom prst="rect">
              <a:avLst/>
            </a:prstGeom>
            <a:noFill/>
            <a:extLst>
              <a:ext uri="{909E8E84-426E-40DD-AFC4-6F175D3DCCD1}">
                <a14:hiddenFill xmlns:a14="http://schemas.microsoft.com/office/drawing/2010/main">
                  <a:solidFill>
                    <a:srgbClr val="FFFFFF"/>
                  </a:solidFill>
                </a14:hiddenFill>
              </a:ext>
            </a:extLst>
          </p:spPr>
        </p:pic>
        <p:pic>
          <p:nvPicPr>
            <p:cNvPr id="14" name="docshape71">
              <a:extLst>
                <a:ext uri="{FF2B5EF4-FFF2-40B4-BE49-F238E27FC236}">
                  <a16:creationId xmlns:a16="http://schemas.microsoft.com/office/drawing/2014/main" id="{AAED0655-9BD4-248A-F9C6-79028A513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4" y="-797"/>
              <a:ext cx="23" cy="2871"/>
            </a:xfrm>
            <a:prstGeom prst="rect">
              <a:avLst/>
            </a:prstGeom>
            <a:noFill/>
            <a:extLst>
              <a:ext uri="{909E8E84-426E-40DD-AFC4-6F175D3DCCD1}">
                <a14:hiddenFill xmlns:a14="http://schemas.microsoft.com/office/drawing/2010/main">
                  <a:solidFill>
                    <a:srgbClr val="FFFFFF"/>
                  </a:solidFill>
                </a14:hiddenFill>
              </a:ext>
            </a:extLst>
          </p:spPr>
        </p:pic>
        <p:pic>
          <p:nvPicPr>
            <p:cNvPr id="15" name="docshape72">
              <a:extLst>
                <a:ext uri="{FF2B5EF4-FFF2-40B4-BE49-F238E27FC236}">
                  <a16:creationId xmlns:a16="http://schemas.microsoft.com/office/drawing/2014/main" id="{754B6443-2B9A-D1EF-EC02-D0F073645D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3" y="-797"/>
              <a:ext cx="45" cy="2871"/>
            </a:xfrm>
            <a:prstGeom prst="rect">
              <a:avLst/>
            </a:prstGeom>
            <a:noFill/>
            <a:extLst>
              <a:ext uri="{909E8E84-426E-40DD-AFC4-6F175D3DCCD1}">
                <a14:hiddenFill xmlns:a14="http://schemas.microsoft.com/office/drawing/2010/main">
                  <a:solidFill>
                    <a:srgbClr val="FFFFFF"/>
                  </a:solidFill>
                </a14:hiddenFill>
              </a:ext>
            </a:extLst>
          </p:spPr>
        </p:pic>
        <p:sp>
          <p:nvSpPr>
            <p:cNvPr id="16" name="docshape73">
              <a:extLst>
                <a:ext uri="{FF2B5EF4-FFF2-40B4-BE49-F238E27FC236}">
                  <a16:creationId xmlns:a16="http://schemas.microsoft.com/office/drawing/2014/main" id="{F9DC9DC7-D04C-4BE2-2D5B-59866C32C743}"/>
                </a:ext>
              </a:extLst>
            </p:cNvPr>
            <p:cNvSpPr txBox="1">
              <a:spLocks noChangeArrowheads="1"/>
            </p:cNvSpPr>
            <p:nvPr/>
          </p:nvSpPr>
          <p:spPr bwMode="auto">
            <a:xfrm>
              <a:off x="9744" y="1744"/>
              <a:ext cx="771"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40"/>
                </a:spcBef>
              </a:pPr>
              <a:r>
                <a:rPr lang="en-US" sz="1200">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p:txBody>
        </p:sp>
        <p:sp>
          <p:nvSpPr>
            <p:cNvPr id="17" name="docshape74">
              <a:extLst>
                <a:ext uri="{FF2B5EF4-FFF2-40B4-BE49-F238E27FC236}">
                  <a16:creationId xmlns:a16="http://schemas.microsoft.com/office/drawing/2014/main" id="{D9B3A0ED-9115-F167-F89B-F6BD6AECC49C}"/>
                </a:ext>
              </a:extLst>
            </p:cNvPr>
            <p:cNvSpPr txBox="1">
              <a:spLocks noChangeArrowheads="1"/>
            </p:cNvSpPr>
            <p:nvPr/>
          </p:nvSpPr>
          <p:spPr bwMode="auto">
            <a:xfrm>
              <a:off x="7506" y="1720"/>
              <a:ext cx="497"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40"/>
                </a:spcBef>
              </a:pPr>
              <a:r>
                <a:rPr lang="fr-FR" sz="1200" dirty="0">
                  <a:solidFill>
                    <a:srgbClr val="FFFFFF"/>
                  </a:solidFill>
                  <a:effectLst/>
                  <a:latin typeface="Calibri" panose="020F0502020204030204" pitchFamily="34" charset="0"/>
                  <a:ea typeface="Calibri" panose="020F0502020204030204" pitchFamily="34" charset="0"/>
                </a:rPr>
                <a:t>0</a:t>
              </a:r>
              <a:r>
                <a:rPr lang="fr-FR" sz="1200" spc="15" dirty="0">
                  <a:solidFill>
                    <a:srgbClr val="FFFFFF"/>
                  </a:solidFill>
                  <a:effectLst/>
                  <a:latin typeface="Calibri" panose="020F0502020204030204" pitchFamily="34" charset="0"/>
                  <a:ea typeface="Calibri" panose="020F0502020204030204" pitchFamily="34" charset="0"/>
                </a:rPr>
                <a:t> </a:t>
              </a:r>
              <a:r>
                <a:rPr lang="fr-FR" sz="1200" dirty="0">
                  <a:solidFill>
                    <a:srgbClr val="FFFFFF"/>
                  </a:solidFill>
                  <a:effectLst/>
                  <a:latin typeface="Calibri" panose="020F0502020204030204" pitchFamily="34" charset="0"/>
                  <a:ea typeface="Calibri" panose="020F0502020204030204" pitchFamily="34" charset="0"/>
                </a:rPr>
                <a:t>-</a:t>
              </a:r>
              <a:r>
                <a:rPr lang="fr-FR" sz="1200" spc="20" dirty="0">
                  <a:solidFill>
                    <a:srgbClr val="FFFFFF"/>
                  </a:solidFill>
                  <a:effectLst/>
                  <a:latin typeface="Calibri" panose="020F0502020204030204" pitchFamily="34" charset="0"/>
                  <a:ea typeface="Calibri" panose="020F0502020204030204" pitchFamily="34" charset="0"/>
                </a:rPr>
                <a:t> </a:t>
              </a:r>
              <a:r>
                <a:rPr lang="fr-FR" sz="1200" dirty="0">
                  <a:solidFill>
                    <a:srgbClr val="FFFFFF"/>
                  </a:solidFill>
                  <a:effectLst/>
                  <a:latin typeface="Calibri" panose="020F0502020204030204" pitchFamily="34" charset="0"/>
                  <a:ea typeface="Calibri" panose="020F0502020204030204" pitchFamily="34" charset="0"/>
                </a:rPr>
                <a:t>4</a:t>
              </a:r>
              <a:endParaRPr lang="en-US" sz="1100" dirty="0">
                <a:effectLst/>
                <a:latin typeface="Calibri" panose="020F0502020204030204" pitchFamily="34" charset="0"/>
                <a:ea typeface="Calibri" panose="020F0502020204030204" pitchFamily="34" charset="0"/>
              </a:endParaRPr>
            </a:p>
          </p:txBody>
        </p:sp>
        <p:sp>
          <p:nvSpPr>
            <p:cNvPr id="18" name="docshape76">
              <a:extLst>
                <a:ext uri="{FF2B5EF4-FFF2-40B4-BE49-F238E27FC236}">
                  <a16:creationId xmlns:a16="http://schemas.microsoft.com/office/drawing/2014/main" id="{2FBFB8B0-9793-6D12-5A4A-A56EC15C923E}"/>
                </a:ext>
              </a:extLst>
            </p:cNvPr>
            <p:cNvSpPr txBox="1">
              <a:spLocks noChangeArrowheads="1"/>
            </p:cNvSpPr>
            <p:nvPr/>
          </p:nvSpPr>
          <p:spPr bwMode="auto">
            <a:xfrm>
              <a:off x="6260" y="1735"/>
              <a:ext cx="497"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40"/>
                </a:spcBef>
              </a:pPr>
              <a:r>
                <a:rPr lang="fr-FR" sz="1200">
                  <a:solidFill>
                    <a:srgbClr val="FFFFFF"/>
                  </a:solidFill>
                  <a:effectLst/>
                  <a:latin typeface="Calibri" panose="020F0502020204030204" pitchFamily="34" charset="0"/>
                  <a:ea typeface="Calibri" panose="020F0502020204030204" pitchFamily="34" charset="0"/>
                </a:rPr>
                <a:t>0</a:t>
              </a:r>
              <a:r>
                <a:rPr lang="fr-FR" sz="1200" spc="15">
                  <a:solidFill>
                    <a:srgbClr val="FFFFFF"/>
                  </a:solidFill>
                  <a:effectLst/>
                  <a:latin typeface="Calibri" panose="020F0502020204030204" pitchFamily="34" charset="0"/>
                  <a:ea typeface="Calibri" panose="020F0502020204030204" pitchFamily="34" charset="0"/>
                </a:rPr>
                <a:t> </a:t>
              </a:r>
              <a:r>
                <a:rPr lang="fr-FR" sz="1200">
                  <a:solidFill>
                    <a:srgbClr val="FFFFFF"/>
                  </a:solidFill>
                  <a:effectLst/>
                  <a:latin typeface="Calibri" panose="020F0502020204030204" pitchFamily="34" charset="0"/>
                  <a:ea typeface="Calibri" panose="020F0502020204030204" pitchFamily="34" charset="0"/>
                </a:rPr>
                <a:t>-</a:t>
              </a:r>
              <a:r>
                <a:rPr lang="fr-FR" sz="1200" spc="20">
                  <a:solidFill>
                    <a:srgbClr val="FFFFFF"/>
                  </a:solidFill>
                  <a:effectLst/>
                  <a:latin typeface="Calibri" panose="020F0502020204030204" pitchFamily="34" charset="0"/>
                  <a:ea typeface="Calibri" panose="020F0502020204030204" pitchFamily="34" charset="0"/>
                </a:rPr>
                <a:t> </a:t>
              </a:r>
              <a:r>
                <a:rPr lang="fr-FR" sz="1200">
                  <a:solidFill>
                    <a:srgbClr val="FFFFFF"/>
                  </a:solidFill>
                  <a:effectLst/>
                  <a:latin typeface="Calibri" panose="020F0502020204030204" pitchFamily="34" charset="0"/>
                  <a:ea typeface="Calibri" panose="020F0502020204030204" pitchFamily="34" charset="0"/>
                </a:rPr>
                <a:t>8</a:t>
              </a:r>
              <a:endParaRPr lang="en-US" sz="1100">
                <a:effectLst/>
                <a:latin typeface="Calibri" panose="020F0502020204030204" pitchFamily="34" charset="0"/>
                <a:ea typeface="Calibri" panose="020F0502020204030204" pitchFamily="34" charset="0"/>
              </a:endParaRPr>
            </a:p>
          </p:txBody>
        </p:sp>
        <p:sp>
          <p:nvSpPr>
            <p:cNvPr id="19" name="docshape77">
              <a:extLst>
                <a:ext uri="{FF2B5EF4-FFF2-40B4-BE49-F238E27FC236}">
                  <a16:creationId xmlns:a16="http://schemas.microsoft.com/office/drawing/2014/main" id="{0BE4ED68-8563-1F93-5E34-7D0FFFF07A97}"/>
                </a:ext>
              </a:extLst>
            </p:cNvPr>
            <p:cNvSpPr txBox="1">
              <a:spLocks noChangeArrowheads="1"/>
            </p:cNvSpPr>
            <p:nvPr/>
          </p:nvSpPr>
          <p:spPr bwMode="auto">
            <a:xfrm>
              <a:off x="5075" y="1752"/>
              <a:ext cx="497"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40"/>
                </a:spcBef>
              </a:pPr>
              <a:r>
                <a:rPr lang="fr-FR" sz="1200" dirty="0">
                  <a:solidFill>
                    <a:srgbClr val="FFFFFF"/>
                  </a:solidFill>
                  <a:effectLst/>
                  <a:latin typeface="Calibri" panose="020F0502020204030204" pitchFamily="34" charset="0"/>
                  <a:ea typeface="Calibri" panose="020F0502020204030204" pitchFamily="34" charset="0"/>
                </a:rPr>
                <a:t>4</a:t>
              </a:r>
              <a:r>
                <a:rPr lang="fr-FR" sz="1200" spc="15" dirty="0">
                  <a:solidFill>
                    <a:srgbClr val="FFFFFF"/>
                  </a:solidFill>
                  <a:effectLst/>
                  <a:latin typeface="Calibri" panose="020F0502020204030204" pitchFamily="34" charset="0"/>
                  <a:ea typeface="Calibri" panose="020F0502020204030204" pitchFamily="34" charset="0"/>
                </a:rPr>
                <a:t> </a:t>
              </a:r>
              <a:r>
                <a:rPr lang="fr-FR" sz="1200" dirty="0">
                  <a:solidFill>
                    <a:srgbClr val="FFFFFF"/>
                  </a:solidFill>
                  <a:effectLst/>
                  <a:latin typeface="Calibri" panose="020F0502020204030204" pitchFamily="34" charset="0"/>
                  <a:ea typeface="Calibri" panose="020F0502020204030204" pitchFamily="34" charset="0"/>
                </a:rPr>
                <a:t>-</a:t>
              </a:r>
              <a:r>
                <a:rPr lang="fr-FR" sz="1200" spc="20" dirty="0">
                  <a:solidFill>
                    <a:srgbClr val="FFFFFF"/>
                  </a:solidFill>
                  <a:effectLst/>
                  <a:latin typeface="Calibri" panose="020F0502020204030204" pitchFamily="34" charset="0"/>
                  <a:ea typeface="Calibri" panose="020F0502020204030204" pitchFamily="34" charset="0"/>
                </a:rPr>
                <a:t> </a:t>
              </a:r>
              <a:r>
                <a:rPr lang="fr-FR" sz="1200" dirty="0">
                  <a:solidFill>
                    <a:srgbClr val="FFFFFF"/>
                  </a:solidFill>
                  <a:effectLst/>
                  <a:latin typeface="Calibri" panose="020F0502020204030204" pitchFamily="34" charset="0"/>
                  <a:ea typeface="Calibri" panose="020F0502020204030204" pitchFamily="34" charset="0"/>
                </a:rPr>
                <a:t>8</a:t>
              </a:r>
              <a:endParaRPr lang="en-US" sz="1100" dirty="0">
                <a:effectLst/>
                <a:latin typeface="Calibri" panose="020F0502020204030204" pitchFamily="34" charset="0"/>
                <a:ea typeface="Calibri" panose="020F0502020204030204" pitchFamily="34" charset="0"/>
              </a:endParaRPr>
            </a:p>
          </p:txBody>
        </p:sp>
        <p:sp>
          <p:nvSpPr>
            <p:cNvPr id="20" name="docshape78">
              <a:extLst>
                <a:ext uri="{FF2B5EF4-FFF2-40B4-BE49-F238E27FC236}">
                  <a16:creationId xmlns:a16="http://schemas.microsoft.com/office/drawing/2014/main" id="{889C5DD6-312E-4EC2-0E05-2A665BBF9FC8}"/>
                </a:ext>
              </a:extLst>
            </p:cNvPr>
            <p:cNvSpPr txBox="1">
              <a:spLocks noChangeArrowheads="1"/>
            </p:cNvSpPr>
            <p:nvPr/>
          </p:nvSpPr>
          <p:spPr bwMode="auto">
            <a:xfrm>
              <a:off x="3730" y="1744"/>
              <a:ext cx="771"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40"/>
                </a:spcBef>
              </a:pPr>
              <a:r>
                <a:rPr lang="fr-FR" sz="1200" dirty="0">
                  <a:solidFill>
                    <a:srgbClr val="FFFFFF"/>
                  </a:solidFill>
                  <a:effectLst/>
                  <a:latin typeface="Calibri" panose="020F0502020204030204" pitchFamily="34" charset="0"/>
                  <a:ea typeface="Calibri" panose="020F0502020204030204" pitchFamily="34" charset="0"/>
                </a:rPr>
                <a:t> 40-48</a:t>
              </a:r>
              <a:endParaRPr lang="en-US" sz="1100" dirty="0">
                <a:effectLst/>
                <a:latin typeface="Calibri" panose="020F0502020204030204" pitchFamily="34" charset="0"/>
                <a:ea typeface="Calibri" panose="020F0502020204030204" pitchFamily="34" charset="0"/>
              </a:endParaRPr>
            </a:p>
          </p:txBody>
        </p:sp>
        <p:sp>
          <p:nvSpPr>
            <p:cNvPr id="21" name="docshape79">
              <a:extLst>
                <a:ext uri="{FF2B5EF4-FFF2-40B4-BE49-F238E27FC236}">
                  <a16:creationId xmlns:a16="http://schemas.microsoft.com/office/drawing/2014/main" id="{7E526D93-27DD-43F8-7F4B-4ECF0968F58E}"/>
                </a:ext>
              </a:extLst>
            </p:cNvPr>
            <p:cNvSpPr txBox="1">
              <a:spLocks noChangeArrowheads="1"/>
            </p:cNvSpPr>
            <p:nvPr/>
          </p:nvSpPr>
          <p:spPr bwMode="auto">
            <a:xfrm>
              <a:off x="2723" y="1728"/>
              <a:ext cx="15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40"/>
                </a:spcBef>
              </a:pPr>
              <a:r>
                <a:rPr lang="en-US" sz="1200" dirty="0">
                  <a:solidFill>
                    <a:srgbClr val="FFFFFF"/>
                  </a:solidFill>
                  <a:effectLst/>
                  <a:latin typeface="Calibri" panose="020F0502020204030204" pitchFamily="34" charset="0"/>
                  <a:ea typeface="Calibri" panose="020F0502020204030204" pitchFamily="34" charset="0"/>
                </a:rPr>
                <a:t>4</a:t>
              </a:r>
              <a:endParaRPr lang="en-US" sz="1100" dirty="0">
                <a:effectLst/>
                <a:latin typeface="Calibri" panose="020F0502020204030204" pitchFamily="34" charset="0"/>
                <a:ea typeface="Calibri" panose="020F0502020204030204" pitchFamily="34" charset="0"/>
              </a:endParaRPr>
            </a:p>
          </p:txBody>
        </p:sp>
        <p:sp>
          <p:nvSpPr>
            <p:cNvPr id="22" name="docshape80">
              <a:extLst>
                <a:ext uri="{FF2B5EF4-FFF2-40B4-BE49-F238E27FC236}">
                  <a16:creationId xmlns:a16="http://schemas.microsoft.com/office/drawing/2014/main" id="{8F8A1764-77B5-8C47-312C-8CDD40F0C036}"/>
                </a:ext>
              </a:extLst>
            </p:cNvPr>
            <p:cNvSpPr txBox="1">
              <a:spLocks noChangeArrowheads="1"/>
            </p:cNvSpPr>
            <p:nvPr/>
          </p:nvSpPr>
          <p:spPr bwMode="auto">
            <a:xfrm>
              <a:off x="9744" y="1324"/>
              <a:ext cx="771"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40"/>
                </a:spcBef>
              </a:pPr>
              <a:r>
                <a:rPr lang="fr-FR" sz="1200">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p:txBody>
        </p:sp>
        <p:sp>
          <p:nvSpPr>
            <p:cNvPr id="23" name="docshape81">
              <a:extLst>
                <a:ext uri="{FF2B5EF4-FFF2-40B4-BE49-F238E27FC236}">
                  <a16:creationId xmlns:a16="http://schemas.microsoft.com/office/drawing/2014/main" id="{DA6773D1-10C6-AA7B-B0C6-B994B35442CE}"/>
                </a:ext>
              </a:extLst>
            </p:cNvPr>
            <p:cNvSpPr txBox="1">
              <a:spLocks noChangeArrowheads="1"/>
            </p:cNvSpPr>
            <p:nvPr/>
          </p:nvSpPr>
          <p:spPr bwMode="auto">
            <a:xfrm>
              <a:off x="7511" y="1388"/>
              <a:ext cx="497"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40"/>
                </a:spcBef>
              </a:pPr>
              <a:r>
                <a:rPr lang="fr-FR" sz="1200" dirty="0">
                  <a:solidFill>
                    <a:srgbClr val="FFFFFF"/>
                  </a:solidFill>
                  <a:effectLst/>
                  <a:latin typeface="Calibri" panose="020F0502020204030204" pitchFamily="34" charset="0"/>
                  <a:ea typeface="Calibri" panose="020F0502020204030204" pitchFamily="34" charset="0"/>
                </a:rPr>
                <a:t>0</a:t>
              </a:r>
              <a:r>
                <a:rPr lang="fr-FR" sz="1200" spc="15" dirty="0">
                  <a:solidFill>
                    <a:srgbClr val="FFFFFF"/>
                  </a:solidFill>
                  <a:effectLst/>
                  <a:latin typeface="Calibri" panose="020F0502020204030204" pitchFamily="34" charset="0"/>
                  <a:ea typeface="Calibri" panose="020F0502020204030204" pitchFamily="34" charset="0"/>
                </a:rPr>
                <a:t> </a:t>
              </a:r>
              <a:r>
                <a:rPr lang="fr-FR" sz="1200" dirty="0">
                  <a:solidFill>
                    <a:srgbClr val="FFFFFF"/>
                  </a:solidFill>
                  <a:effectLst/>
                  <a:latin typeface="Calibri" panose="020F0502020204030204" pitchFamily="34" charset="0"/>
                  <a:ea typeface="Calibri" panose="020F0502020204030204" pitchFamily="34" charset="0"/>
                </a:rPr>
                <a:t>-</a:t>
              </a:r>
              <a:r>
                <a:rPr lang="fr-FR" sz="1200" spc="20" dirty="0">
                  <a:solidFill>
                    <a:srgbClr val="FFFFFF"/>
                  </a:solidFill>
                  <a:effectLst/>
                  <a:latin typeface="Calibri" panose="020F0502020204030204" pitchFamily="34" charset="0"/>
                  <a:ea typeface="Calibri" panose="020F0502020204030204" pitchFamily="34" charset="0"/>
                </a:rPr>
                <a:t> </a:t>
              </a:r>
              <a:r>
                <a:rPr lang="fr-FR" sz="1200" dirty="0">
                  <a:solidFill>
                    <a:srgbClr val="FFFFFF"/>
                  </a:solidFill>
                  <a:effectLst/>
                  <a:latin typeface="Calibri" panose="020F0502020204030204" pitchFamily="34" charset="0"/>
                  <a:ea typeface="Calibri" panose="020F0502020204030204" pitchFamily="34" charset="0"/>
                </a:rPr>
                <a:t>4</a:t>
              </a:r>
              <a:endParaRPr lang="en-US" sz="1100" dirty="0">
                <a:effectLst/>
                <a:latin typeface="Calibri" panose="020F0502020204030204" pitchFamily="34" charset="0"/>
                <a:ea typeface="Calibri" panose="020F0502020204030204" pitchFamily="34" charset="0"/>
              </a:endParaRPr>
            </a:p>
          </p:txBody>
        </p:sp>
        <p:sp>
          <p:nvSpPr>
            <p:cNvPr id="24" name="docshape83">
              <a:extLst>
                <a:ext uri="{FF2B5EF4-FFF2-40B4-BE49-F238E27FC236}">
                  <a16:creationId xmlns:a16="http://schemas.microsoft.com/office/drawing/2014/main" id="{541C78D0-2CD7-18E8-7E24-E90F6AB5E802}"/>
                </a:ext>
              </a:extLst>
            </p:cNvPr>
            <p:cNvSpPr txBox="1">
              <a:spLocks noChangeArrowheads="1"/>
            </p:cNvSpPr>
            <p:nvPr/>
          </p:nvSpPr>
          <p:spPr bwMode="auto">
            <a:xfrm>
              <a:off x="6260" y="1315"/>
              <a:ext cx="497"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40"/>
                </a:spcBef>
              </a:pPr>
              <a:r>
                <a:rPr lang="fr-FR" sz="1200">
                  <a:solidFill>
                    <a:srgbClr val="FFFFFF"/>
                  </a:solidFill>
                  <a:effectLst/>
                  <a:latin typeface="Calibri" panose="020F0502020204030204" pitchFamily="34" charset="0"/>
                  <a:ea typeface="Calibri" panose="020F0502020204030204" pitchFamily="34" charset="0"/>
                </a:rPr>
                <a:t>0</a:t>
              </a:r>
              <a:r>
                <a:rPr lang="fr-FR" sz="1200" spc="15">
                  <a:solidFill>
                    <a:srgbClr val="FFFFFF"/>
                  </a:solidFill>
                  <a:effectLst/>
                  <a:latin typeface="Calibri" panose="020F0502020204030204" pitchFamily="34" charset="0"/>
                  <a:ea typeface="Calibri" panose="020F0502020204030204" pitchFamily="34" charset="0"/>
                </a:rPr>
                <a:t> </a:t>
              </a:r>
              <a:r>
                <a:rPr lang="fr-FR" sz="1200">
                  <a:solidFill>
                    <a:srgbClr val="FFFFFF"/>
                  </a:solidFill>
                  <a:effectLst/>
                  <a:latin typeface="Calibri" panose="020F0502020204030204" pitchFamily="34" charset="0"/>
                  <a:ea typeface="Calibri" panose="020F0502020204030204" pitchFamily="34" charset="0"/>
                </a:rPr>
                <a:t>-</a:t>
              </a:r>
              <a:r>
                <a:rPr lang="fr-FR" sz="1200" spc="20">
                  <a:solidFill>
                    <a:srgbClr val="FFFFFF"/>
                  </a:solidFill>
                  <a:effectLst/>
                  <a:latin typeface="Calibri" panose="020F0502020204030204" pitchFamily="34" charset="0"/>
                  <a:ea typeface="Calibri" panose="020F0502020204030204" pitchFamily="34" charset="0"/>
                </a:rPr>
                <a:t> </a:t>
              </a:r>
              <a:r>
                <a:rPr lang="fr-FR" sz="1200">
                  <a:solidFill>
                    <a:srgbClr val="FFFFFF"/>
                  </a:solidFill>
                  <a:effectLst/>
                  <a:latin typeface="Calibri" panose="020F0502020204030204" pitchFamily="34" charset="0"/>
                  <a:ea typeface="Calibri" panose="020F0502020204030204" pitchFamily="34" charset="0"/>
                </a:rPr>
                <a:t>6</a:t>
              </a:r>
              <a:endParaRPr lang="en-US" sz="1100">
                <a:effectLst/>
                <a:latin typeface="Calibri" panose="020F0502020204030204" pitchFamily="34" charset="0"/>
                <a:ea typeface="Calibri" panose="020F0502020204030204" pitchFamily="34" charset="0"/>
              </a:endParaRPr>
            </a:p>
          </p:txBody>
        </p:sp>
        <p:sp>
          <p:nvSpPr>
            <p:cNvPr id="25" name="docshape84">
              <a:extLst>
                <a:ext uri="{FF2B5EF4-FFF2-40B4-BE49-F238E27FC236}">
                  <a16:creationId xmlns:a16="http://schemas.microsoft.com/office/drawing/2014/main" id="{2527A2E4-A490-BA2C-BADF-79A5C53073E7}"/>
                </a:ext>
              </a:extLst>
            </p:cNvPr>
            <p:cNvSpPr txBox="1">
              <a:spLocks noChangeArrowheads="1"/>
            </p:cNvSpPr>
            <p:nvPr/>
          </p:nvSpPr>
          <p:spPr bwMode="auto">
            <a:xfrm>
              <a:off x="5075" y="1377"/>
              <a:ext cx="497"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40"/>
                </a:spcBef>
              </a:pPr>
              <a:r>
                <a:rPr lang="fr-FR" sz="1100" dirty="0">
                  <a:solidFill>
                    <a:srgbClr val="FFFFFF"/>
                  </a:solidFill>
                  <a:effectLst/>
                  <a:latin typeface="Cambria" panose="02040503050406030204" pitchFamily="18" charset="0"/>
                  <a:ea typeface="Calibri" panose="020F0502020204030204" pitchFamily="34" charset="0"/>
                </a:rPr>
                <a:t>3</a:t>
              </a:r>
              <a:r>
                <a:rPr lang="fr-FR" sz="1100" spc="15" dirty="0">
                  <a:solidFill>
                    <a:srgbClr val="FFFFFF"/>
                  </a:solidFill>
                  <a:effectLst/>
                  <a:latin typeface="Cambria" panose="02040503050406030204" pitchFamily="18" charset="0"/>
                  <a:ea typeface="Calibri" panose="020F0502020204030204" pitchFamily="34" charset="0"/>
                </a:rPr>
                <a:t>- 4</a:t>
              </a:r>
              <a:endParaRPr lang="en-US" sz="1100" dirty="0">
                <a:effectLst/>
                <a:latin typeface="Calibri" panose="020F0502020204030204" pitchFamily="34" charset="0"/>
                <a:ea typeface="Calibri" panose="020F0502020204030204" pitchFamily="34" charset="0"/>
              </a:endParaRPr>
            </a:p>
          </p:txBody>
        </p:sp>
        <p:sp>
          <p:nvSpPr>
            <p:cNvPr id="26" name="docshape85">
              <a:extLst>
                <a:ext uri="{FF2B5EF4-FFF2-40B4-BE49-F238E27FC236}">
                  <a16:creationId xmlns:a16="http://schemas.microsoft.com/office/drawing/2014/main" id="{1D5A94C7-5BBA-EF9B-08A2-A7181257146B}"/>
                </a:ext>
              </a:extLst>
            </p:cNvPr>
            <p:cNvSpPr txBox="1">
              <a:spLocks noChangeArrowheads="1"/>
            </p:cNvSpPr>
            <p:nvPr/>
          </p:nvSpPr>
          <p:spPr bwMode="auto">
            <a:xfrm>
              <a:off x="3727" y="1386"/>
              <a:ext cx="771"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40"/>
                </a:spcBef>
              </a:pPr>
              <a:r>
                <a:rPr lang="fr-FR" sz="1200" dirty="0">
                  <a:solidFill>
                    <a:srgbClr val="FFFFFF"/>
                  </a:solidFill>
                  <a:effectLst/>
                  <a:latin typeface="Calibri" panose="020F0502020204030204" pitchFamily="34" charset="0"/>
                  <a:ea typeface="Calibri" panose="020F0502020204030204" pitchFamily="34" charset="0"/>
                </a:rPr>
                <a:t> 30-36</a:t>
              </a:r>
              <a:endParaRPr lang="en-US" sz="1100" dirty="0">
                <a:effectLst/>
                <a:latin typeface="Calibri" panose="020F0502020204030204" pitchFamily="34" charset="0"/>
                <a:ea typeface="Calibri" panose="020F0502020204030204" pitchFamily="34" charset="0"/>
              </a:endParaRPr>
            </a:p>
          </p:txBody>
        </p:sp>
        <p:sp>
          <p:nvSpPr>
            <p:cNvPr id="27" name="docshape86">
              <a:extLst>
                <a:ext uri="{FF2B5EF4-FFF2-40B4-BE49-F238E27FC236}">
                  <a16:creationId xmlns:a16="http://schemas.microsoft.com/office/drawing/2014/main" id="{D6BB1B4E-69FA-EC81-B953-4B59527513FF}"/>
                </a:ext>
              </a:extLst>
            </p:cNvPr>
            <p:cNvSpPr txBox="1">
              <a:spLocks noChangeArrowheads="1"/>
            </p:cNvSpPr>
            <p:nvPr/>
          </p:nvSpPr>
          <p:spPr bwMode="auto">
            <a:xfrm>
              <a:off x="2732" y="1336"/>
              <a:ext cx="15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40"/>
                </a:spcBef>
              </a:pPr>
              <a:r>
                <a:rPr lang="en-US" sz="1200" dirty="0">
                  <a:solidFill>
                    <a:srgbClr val="FFFFFF"/>
                  </a:solidFill>
                  <a:effectLst/>
                  <a:latin typeface="Calibri" panose="020F0502020204030204" pitchFamily="34" charset="0"/>
                  <a:ea typeface="Calibri" panose="020F0502020204030204" pitchFamily="34" charset="0"/>
                </a:rPr>
                <a:t>3</a:t>
              </a:r>
              <a:endParaRPr lang="en-US" sz="1100" dirty="0">
                <a:effectLst/>
                <a:latin typeface="Calibri" panose="020F0502020204030204" pitchFamily="34" charset="0"/>
                <a:ea typeface="Calibri" panose="020F0502020204030204" pitchFamily="34" charset="0"/>
              </a:endParaRPr>
            </a:p>
          </p:txBody>
        </p:sp>
        <p:sp>
          <p:nvSpPr>
            <p:cNvPr id="28" name="docshape87">
              <a:extLst>
                <a:ext uri="{FF2B5EF4-FFF2-40B4-BE49-F238E27FC236}">
                  <a16:creationId xmlns:a16="http://schemas.microsoft.com/office/drawing/2014/main" id="{CBFB44AD-6858-58B0-AA64-CB15937292C3}"/>
                </a:ext>
              </a:extLst>
            </p:cNvPr>
            <p:cNvSpPr txBox="1">
              <a:spLocks noChangeArrowheads="1"/>
            </p:cNvSpPr>
            <p:nvPr/>
          </p:nvSpPr>
          <p:spPr bwMode="auto">
            <a:xfrm>
              <a:off x="9744" y="903"/>
              <a:ext cx="771"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40"/>
                </a:spcBef>
              </a:pPr>
              <a:r>
                <a:rPr lang="fr-FR" sz="1200">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p:txBody>
        </p:sp>
        <p:sp>
          <p:nvSpPr>
            <p:cNvPr id="29" name="docshape88">
              <a:extLst>
                <a:ext uri="{FF2B5EF4-FFF2-40B4-BE49-F238E27FC236}">
                  <a16:creationId xmlns:a16="http://schemas.microsoft.com/office/drawing/2014/main" id="{92BB5B22-8F8F-4766-0213-4E9F1881CA70}"/>
                </a:ext>
              </a:extLst>
            </p:cNvPr>
            <p:cNvSpPr txBox="1">
              <a:spLocks noChangeArrowheads="1"/>
            </p:cNvSpPr>
            <p:nvPr/>
          </p:nvSpPr>
          <p:spPr bwMode="auto">
            <a:xfrm>
              <a:off x="7512" y="986"/>
              <a:ext cx="497"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40"/>
                </a:spcBef>
              </a:pPr>
              <a:r>
                <a:rPr lang="fr-FR" sz="1200" dirty="0">
                  <a:solidFill>
                    <a:srgbClr val="FFFFFF"/>
                  </a:solidFill>
                  <a:effectLst/>
                  <a:latin typeface="Calibri" panose="020F0502020204030204" pitchFamily="34" charset="0"/>
                  <a:ea typeface="Calibri" panose="020F0502020204030204" pitchFamily="34" charset="0"/>
                </a:rPr>
                <a:t>0</a:t>
              </a:r>
              <a:r>
                <a:rPr lang="fr-FR" sz="1200" spc="15" dirty="0">
                  <a:solidFill>
                    <a:srgbClr val="FFFFFF"/>
                  </a:solidFill>
                  <a:effectLst/>
                  <a:latin typeface="Calibri" panose="020F0502020204030204" pitchFamily="34" charset="0"/>
                  <a:ea typeface="Calibri" panose="020F0502020204030204" pitchFamily="34" charset="0"/>
                </a:rPr>
                <a:t> </a:t>
              </a:r>
              <a:r>
                <a:rPr lang="fr-FR" sz="1200" dirty="0">
                  <a:solidFill>
                    <a:srgbClr val="FFFFFF"/>
                  </a:solidFill>
                  <a:effectLst/>
                  <a:latin typeface="Calibri" panose="020F0502020204030204" pitchFamily="34" charset="0"/>
                  <a:ea typeface="Calibri" panose="020F0502020204030204" pitchFamily="34" charset="0"/>
                </a:rPr>
                <a:t>-</a:t>
              </a:r>
              <a:r>
                <a:rPr lang="fr-FR" sz="1200" spc="20" dirty="0">
                  <a:solidFill>
                    <a:srgbClr val="FFFFFF"/>
                  </a:solidFill>
                  <a:effectLst/>
                  <a:latin typeface="Calibri" panose="020F0502020204030204" pitchFamily="34" charset="0"/>
                  <a:ea typeface="Calibri" panose="020F0502020204030204" pitchFamily="34" charset="0"/>
                </a:rPr>
                <a:t> </a:t>
              </a:r>
              <a:r>
                <a:rPr lang="fr-FR" sz="1200" dirty="0">
                  <a:solidFill>
                    <a:srgbClr val="FFFFFF"/>
                  </a:solidFill>
                  <a:effectLst/>
                  <a:latin typeface="Calibri" panose="020F0502020204030204" pitchFamily="34" charset="0"/>
                  <a:ea typeface="Calibri" panose="020F0502020204030204" pitchFamily="34" charset="0"/>
                </a:rPr>
                <a:t>2</a:t>
              </a:r>
              <a:endParaRPr lang="en-US" sz="1100" dirty="0">
                <a:effectLst/>
                <a:latin typeface="Calibri" panose="020F0502020204030204" pitchFamily="34" charset="0"/>
                <a:ea typeface="Calibri" panose="020F0502020204030204" pitchFamily="34" charset="0"/>
              </a:endParaRPr>
            </a:p>
          </p:txBody>
        </p:sp>
        <p:sp>
          <p:nvSpPr>
            <p:cNvPr id="30" name="docshape90">
              <a:extLst>
                <a:ext uri="{FF2B5EF4-FFF2-40B4-BE49-F238E27FC236}">
                  <a16:creationId xmlns:a16="http://schemas.microsoft.com/office/drawing/2014/main" id="{4D30227E-0AD5-1286-AB62-197CCD86B664}"/>
                </a:ext>
              </a:extLst>
            </p:cNvPr>
            <p:cNvSpPr txBox="1">
              <a:spLocks noChangeArrowheads="1"/>
            </p:cNvSpPr>
            <p:nvPr/>
          </p:nvSpPr>
          <p:spPr bwMode="auto">
            <a:xfrm>
              <a:off x="6260" y="894"/>
              <a:ext cx="497"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40"/>
                </a:spcBef>
              </a:pPr>
              <a:r>
                <a:rPr lang="fr-FR" sz="1200">
                  <a:solidFill>
                    <a:srgbClr val="FFFFFF"/>
                  </a:solidFill>
                  <a:effectLst/>
                  <a:latin typeface="Calibri" panose="020F0502020204030204" pitchFamily="34" charset="0"/>
                  <a:ea typeface="Calibri" panose="020F0502020204030204" pitchFamily="34" charset="0"/>
                </a:rPr>
                <a:t>0</a:t>
              </a:r>
              <a:r>
                <a:rPr lang="fr-FR" sz="1200" spc="15">
                  <a:solidFill>
                    <a:srgbClr val="FFFFFF"/>
                  </a:solidFill>
                  <a:effectLst/>
                  <a:latin typeface="Calibri" panose="020F0502020204030204" pitchFamily="34" charset="0"/>
                  <a:ea typeface="Calibri" panose="020F0502020204030204" pitchFamily="34" charset="0"/>
                </a:rPr>
                <a:t> </a:t>
              </a:r>
              <a:r>
                <a:rPr lang="fr-FR" sz="1200">
                  <a:solidFill>
                    <a:srgbClr val="FFFFFF"/>
                  </a:solidFill>
                  <a:effectLst/>
                  <a:latin typeface="Calibri" panose="020F0502020204030204" pitchFamily="34" charset="0"/>
                  <a:ea typeface="Calibri" panose="020F0502020204030204" pitchFamily="34" charset="0"/>
                </a:rPr>
                <a:t>-</a:t>
              </a:r>
              <a:r>
                <a:rPr lang="fr-FR" sz="1200" spc="20">
                  <a:solidFill>
                    <a:srgbClr val="FFFFFF"/>
                  </a:solidFill>
                  <a:effectLst/>
                  <a:latin typeface="Calibri" panose="020F0502020204030204" pitchFamily="34" charset="0"/>
                  <a:ea typeface="Calibri" panose="020F0502020204030204" pitchFamily="34" charset="0"/>
                </a:rPr>
                <a:t> </a:t>
              </a:r>
              <a:r>
                <a:rPr lang="fr-FR" sz="1200">
                  <a:solidFill>
                    <a:srgbClr val="FFFFFF"/>
                  </a:solidFill>
                  <a:effectLst/>
                  <a:latin typeface="Calibri" panose="020F0502020204030204" pitchFamily="34" charset="0"/>
                  <a:ea typeface="Calibri" panose="020F0502020204030204" pitchFamily="34" charset="0"/>
                </a:rPr>
                <a:t>4</a:t>
              </a:r>
              <a:endParaRPr lang="en-US" sz="1100">
                <a:effectLst/>
                <a:latin typeface="Calibri" panose="020F0502020204030204" pitchFamily="34" charset="0"/>
                <a:ea typeface="Calibri" panose="020F0502020204030204" pitchFamily="34" charset="0"/>
              </a:endParaRPr>
            </a:p>
          </p:txBody>
        </p:sp>
        <p:sp>
          <p:nvSpPr>
            <p:cNvPr id="31" name="docshape91">
              <a:extLst>
                <a:ext uri="{FF2B5EF4-FFF2-40B4-BE49-F238E27FC236}">
                  <a16:creationId xmlns:a16="http://schemas.microsoft.com/office/drawing/2014/main" id="{AF788339-EA51-FF31-FDF8-247D8A894D54}"/>
                </a:ext>
              </a:extLst>
            </p:cNvPr>
            <p:cNvSpPr txBox="1">
              <a:spLocks noChangeArrowheads="1"/>
            </p:cNvSpPr>
            <p:nvPr/>
          </p:nvSpPr>
          <p:spPr bwMode="auto">
            <a:xfrm>
              <a:off x="5070" y="951"/>
              <a:ext cx="497"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40"/>
                </a:spcBef>
              </a:pPr>
              <a:r>
                <a:rPr lang="fr-FR" sz="1200" dirty="0">
                  <a:solidFill>
                    <a:srgbClr val="FFFFFF"/>
                  </a:solidFill>
                  <a:effectLst/>
                  <a:latin typeface="Calibri" panose="020F0502020204030204" pitchFamily="34" charset="0"/>
                  <a:ea typeface="Calibri" panose="020F0502020204030204" pitchFamily="34" charset="0"/>
                </a:rPr>
                <a:t>2</a:t>
              </a:r>
              <a:r>
                <a:rPr lang="fr-FR" sz="1200" spc="15" dirty="0">
                  <a:solidFill>
                    <a:srgbClr val="FFFFFF"/>
                  </a:solidFill>
                  <a:effectLst/>
                  <a:latin typeface="Calibri" panose="020F0502020204030204" pitchFamily="34" charset="0"/>
                  <a:ea typeface="Calibri" panose="020F0502020204030204" pitchFamily="34" charset="0"/>
                </a:rPr>
                <a:t> </a:t>
              </a:r>
              <a:r>
                <a:rPr lang="fr-FR" sz="1200" dirty="0">
                  <a:solidFill>
                    <a:srgbClr val="FFFFFF"/>
                  </a:solidFill>
                  <a:effectLst/>
                  <a:latin typeface="Calibri" panose="020F0502020204030204" pitchFamily="34" charset="0"/>
                  <a:ea typeface="Calibri" panose="020F0502020204030204" pitchFamily="34" charset="0"/>
                </a:rPr>
                <a:t>-</a:t>
              </a:r>
              <a:r>
                <a:rPr lang="fr-FR" sz="1200" spc="20" dirty="0">
                  <a:solidFill>
                    <a:srgbClr val="FFFFFF"/>
                  </a:solidFill>
                  <a:effectLst/>
                  <a:latin typeface="Calibri" panose="020F0502020204030204" pitchFamily="34" charset="0"/>
                  <a:ea typeface="Calibri" panose="020F0502020204030204" pitchFamily="34" charset="0"/>
                </a:rPr>
                <a:t> </a:t>
              </a:r>
              <a:r>
                <a:rPr lang="fr-FR" sz="1200" dirty="0">
                  <a:solidFill>
                    <a:srgbClr val="FFFFFF"/>
                  </a:solidFill>
                  <a:effectLst/>
                  <a:latin typeface="Calibri" panose="020F0502020204030204" pitchFamily="34" charset="0"/>
                  <a:ea typeface="Calibri" panose="020F0502020204030204" pitchFamily="34" charset="0"/>
                </a:rPr>
                <a:t>4</a:t>
              </a:r>
              <a:endParaRPr lang="en-US" sz="1100" dirty="0">
                <a:effectLst/>
                <a:latin typeface="Calibri" panose="020F0502020204030204" pitchFamily="34" charset="0"/>
                <a:ea typeface="Calibri" panose="020F0502020204030204" pitchFamily="34" charset="0"/>
              </a:endParaRPr>
            </a:p>
          </p:txBody>
        </p:sp>
        <p:sp>
          <p:nvSpPr>
            <p:cNvPr id="32" name="docshape92">
              <a:extLst>
                <a:ext uri="{FF2B5EF4-FFF2-40B4-BE49-F238E27FC236}">
                  <a16:creationId xmlns:a16="http://schemas.microsoft.com/office/drawing/2014/main" id="{751AD21A-ECAF-B55E-43BB-6E13ADF7A3F0}"/>
                </a:ext>
              </a:extLst>
            </p:cNvPr>
            <p:cNvSpPr txBox="1">
              <a:spLocks noChangeArrowheads="1"/>
            </p:cNvSpPr>
            <p:nvPr/>
          </p:nvSpPr>
          <p:spPr bwMode="auto">
            <a:xfrm>
              <a:off x="3727" y="927"/>
              <a:ext cx="564"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40"/>
                </a:spcBef>
              </a:pPr>
              <a:r>
                <a:rPr lang="en-US" sz="1200" dirty="0">
                  <a:solidFill>
                    <a:srgbClr val="FFFFFF"/>
                  </a:solidFill>
                  <a:effectLst/>
                  <a:latin typeface="Calibri" panose="020F0502020204030204" pitchFamily="34" charset="0"/>
                  <a:ea typeface="Calibri" panose="020F0502020204030204" pitchFamily="34" charset="0"/>
                </a:rPr>
                <a:t> 20-24</a:t>
              </a:r>
              <a:endParaRPr lang="en-US" sz="1100" dirty="0">
                <a:effectLst/>
                <a:latin typeface="Calibri" panose="020F0502020204030204" pitchFamily="34" charset="0"/>
                <a:ea typeface="Calibri" panose="020F0502020204030204" pitchFamily="34" charset="0"/>
              </a:endParaRPr>
            </a:p>
          </p:txBody>
        </p:sp>
        <p:sp>
          <p:nvSpPr>
            <p:cNvPr id="33" name="docshape93">
              <a:extLst>
                <a:ext uri="{FF2B5EF4-FFF2-40B4-BE49-F238E27FC236}">
                  <a16:creationId xmlns:a16="http://schemas.microsoft.com/office/drawing/2014/main" id="{0014A05C-2859-CAF3-2962-04259DFC5427}"/>
                </a:ext>
              </a:extLst>
            </p:cNvPr>
            <p:cNvSpPr txBox="1">
              <a:spLocks noChangeArrowheads="1"/>
            </p:cNvSpPr>
            <p:nvPr/>
          </p:nvSpPr>
          <p:spPr bwMode="auto">
            <a:xfrm>
              <a:off x="2732" y="902"/>
              <a:ext cx="300"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40"/>
                </a:spcBef>
              </a:pPr>
              <a:r>
                <a:rPr lang="en-US" sz="1200" dirty="0">
                  <a:solidFill>
                    <a:srgbClr val="FFFFFF"/>
                  </a:solidFill>
                  <a:effectLst/>
                  <a:latin typeface="Calibri" panose="020F0502020204030204" pitchFamily="34" charset="0"/>
                  <a:ea typeface="Calibri" panose="020F0502020204030204" pitchFamily="34" charset="0"/>
                </a:rPr>
                <a:t>2</a:t>
              </a:r>
              <a:endParaRPr lang="en-US" sz="1100" dirty="0">
                <a:effectLst/>
                <a:latin typeface="Calibri" panose="020F0502020204030204" pitchFamily="34" charset="0"/>
                <a:ea typeface="Calibri" panose="020F0502020204030204" pitchFamily="34" charset="0"/>
              </a:endParaRPr>
            </a:p>
          </p:txBody>
        </p:sp>
        <p:sp>
          <p:nvSpPr>
            <p:cNvPr id="34" name="docshape94">
              <a:extLst>
                <a:ext uri="{FF2B5EF4-FFF2-40B4-BE49-F238E27FC236}">
                  <a16:creationId xmlns:a16="http://schemas.microsoft.com/office/drawing/2014/main" id="{F81519EE-75B3-8C72-AD05-CD4B6B5EBF96}"/>
                </a:ext>
              </a:extLst>
            </p:cNvPr>
            <p:cNvSpPr txBox="1">
              <a:spLocks noChangeArrowheads="1"/>
            </p:cNvSpPr>
            <p:nvPr/>
          </p:nvSpPr>
          <p:spPr bwMode="auto">
            <a:xfrm>
              <a:off x="9744" y="483"/>
              <a:ext cx="771"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40"/>
                </a:spcBef>
              </a:pPr>
              <a:r>
                <a:rPr lang="en-US" sz="1200">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p:txBody>
        </p:sp>
        <p:sp>
          <p:nvSpPr>
            <p:cNvPr id="35" name="docshape95">
              <a:extLst>
                <a:ext uri="{FF2B5EF4-FFF2-40B4-BE49-F238E27FC236}">
                  <a16:creationId xmlns:a16="http://schemas.microsoft.com/office/drawing/2014/main" id="{7DA87D7B-C2CD-6435-4477-74B37389813E}"/>
                </a:ext>
              </a:extLst>
            </p:cNvPr>
            <p:cNvSpPr txBox="1">
              <a:spLocks noChangeArrowheads="1"/>
            </p:cNvSpPr>
            <p:nvPr/>
          </p:nvSpPr>
          <p:spPr bwMode="auto">
            <a:xfrm>
              <a:off x="7511" y="485"/>
              <a:ext cx="497"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40"/>
                </a:spcBef>
              </a:pPr>
              <a:r>
                <a:rPr lang="fr-FR" sz="1200" dirty="0">
                  <a:solidFill>
                    <a:srgbClr val="FFFFFF"/>
                  </a:solidFill>
                  <a:effectLst/>
                  <a:latin typeface="Calibri" panose="020F0502020204030204" pitchFamily="34" charset="0"/>
                  <a:ea typeface="Calibri" panose="020F0502020204030204" pitchFamily="34" charset="0"/>
                </a:rPr>
                <a:t>0</a:t>
              </a:r>
              <a:r>
                <a:rPr lang="fr-FR" sz="1200" spc="15" dirty="0">
                  <a:solidFill>
                    <a:srgbClr val="FFFFFF"/>
                  </a:solidFill>
                  <a:effectLst/>
                  <a:latin typeface="Calibri" panose="020F0502020204030204" pitchFamily="34" charset="0"/>
                  <a:ea typeface="Calibri" panose="020F0502020204030204" pitchFamily="34" charset="0"/>
                </a:rPr>
                <a:t> </a:t>
              </a:r>
              <a:r>
                <a:rPr lang="fr-FR" sz="1200" dirty="0">
                  <a:solidFill>
                    <a:srgbClr val="FFFFFF"/>
                  </a:solidFill>
                  <a:effectLst/>
                  <a:latin typeface="Calibri" panose="020F0502020204030204" pitchFamily="34" charset="0"/>
                  <a:ea typeface="Calibri" panose="020F0502020204030204" pitchFamily="34" charset="0"/>
                </a:rPr>
                <a:t>-</a:t>
              </a:r>
              <a:r>
                <a:rPr lang="fr-FR" sz="1200" spc="20" dirty="0">
                  <a:solidFill>
                    <a:srgbClr val="FFFFFF"/>
                  </a:solidFill>
                  <a:effectLst/>
                  <a:latin typeface="Calibri" panose="020F0502020204030204" pitchFamily="34" charset="0"/>
                  <a:ea typeface="Calibri" panose="020F0502020204030204" pitchFamily="34" charset="0"/>
                </a:rPr>
                <a:t> </a:t>
              </a:r>
              <a:r>
                <a:rPr lang="fr-FR" sz="1200" dirty="0">
                  <a:solidFill>
                    <a:srgbClr val="FFFFFF"/>
                  </a:solidFill>
                  <a:effectLst/>
                  <a:latin typeface="Calibri" panose="020F0502020204030204" pitchFamily="34" charset="0"/>
                  <a:ea typeface="Calibri" panose="020F0502020204030204" pitchFamily="34" charset="0"/>
                </a:rPr>
                <a:t>2</a:t>
              </a:r>
              <a:endParaRPr lang="en-US" sz="1100" dirty="0">
                <a:effectLst/>
                <a:latin typeface="Calibri" panose="020F0502020204030204" pitchFamily="34" charset="0"/>
                <a:ea typeface="Calibri" panose="020F0502020204030204" pitchFamily="34" charset="0"/>
              </a:endParaRPr>
            </a:p>
          </p:txBody>
        </p:sp>
        <p:sp>
          <p:nvSpPr>
            <p:cNvPr id="36" name="docshape96">
              <a:extLst>
                <a:ext uri="{FF2B5EF4-FFF2-40B4-BE49-F238E27FC236}">
                  <a16:creationId xmlns:a16="http://schemas.microsoft.com/office/drawing/2014/main" id="{1897C90A-2D4E-D0B4-FE40-E09AC9765328}"/>
                </a:ext>
              </a:extLst>
            </p:cNvPr>
            <p:cNvSpPr txBox="1">
              <a:spLocks noChangeArrowheads="1"/>
            </p:cNvSpPr>
            <p:nvPr/>
          </p:nvSpPr>
          <p:spPr bwMode="auto">
            <a:xfrm>
              <a:off x="7598" y="483"/>
              <a:ext cx="15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40"/>
                </a:spcBef>
              </a:pPr>
              <a:r>
                <a:rPr lang="fr-FR" sz="1200">
                  <a:effectLst/>
                  <a:latin typeface="Calibri" panose="020F0502020204030204" pitchFamily="34" charset="0"/>
                  <a:ea typeface="Calibri" panose="020F0502020204030204" pitchFamily="34" charset="0"/>
                </a:rPr>
                <a:t> </a:t>
              </a:r>
              <a:endParaRPr lang="en-US" sz="1100">
                <a:effectLst/>
                <a:latin typeface="Calibri" panose="020F0502020204030204" pitchFamily="34" charset="0"/>
                <a:ea typeface="Calibri" panose="020F0502020204030204" pitchFamily="34" charset="0"/>
              </a:endParaRPr>
            </a:p>
          </p:txBody>
        </p:sp>
        <p:sp>
          <p:nvSpPr>
            <p:cNvPr id="37" name="docshape97">
              <a:extLst>
                <a:ext uri="{FF2B5EF4-FFF2-40B4-BE49-F238E27FC236}">
                  <a16:creationId xmlns:a16="http://schemas.microsoft.com/office/drawing/2014/main" id="{E2A08C84-4F1C-3D2D-7A75-F180B5355553}"/>
                </a:ext>
              </a:extLst>
            </p:cNvPr>
            <p:cNvSpPr txBox="1">
              <a:spLocks noChangeArrowheads="1"/>
            </p:cNvSpPr>
            <p:nvPr/>
          </p:nvSpPr>
          <p:spPr bwMode="auto">
            <a:xfrm>
              <a:off x="6260" y="474"/>
              <a:ext cx="497"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40"/>
                </a:spcBef>
              </a:pPr>
              <a:r>
                <a:rPr lang="fr-FR" sz="1200" dirty="0">
                  <a:solidFill>
                    <a:srgbClr val="FFFFFF"/>
                  </a:solidFill>
                  <a:effectLst/>
                  <a:latin typeface="Calibri" panose="020F0502020204030204" pitchFamily="34" charset="0"/>
                  <a:ea typeface="Calibri" panose="020F0502020204030204" pitchFamily="34" charset="0"/>
                </a:rPr>
                <a:t>0</a:t>
              </a:r>
              <a:r>
                <a:rPr lang="fr-FR" sz="1200" spc="15" dirty="0">
                  <a:solidFill>
                    <a:srgbClr val="FFFFFF"/>
                  </a:solidFill>
                  <a:effectLst/>
                  <a:latin typeface="Calibri" panose="020F0502020204030204" pitchFamily="34" charset="0"/>
                  <a:ea typeface="Calibri" panose="020F0502020204030204" pitchFamily="34" charset="0"/>
                </a:rPr>
                <a:t> </a:t>
              </a:r>
              <a:r>
                <a:rPr lang="fr-FR" sz="1200" dirty="0">
                  <a:solidFill>
                    <a:srgbClr val="FFFFFF"/>
                  </a:solidFill>
                  <a:effectLst/>
                  <a:latin typeface="Calibri" panose="020F0502020204030204" pitchFamily="34" charset="0"/>
                  <a:ea typeface="Calibri" panose="020F0502020204030204" pitchFamily="34" charset="0"/>
                </a:rPr>
                <a:t>-</a:t>
              </a:r>
              <a:r>
                <a:rPr lang="fr-FR" sz="1200" spc="20" dirty="0">
                  <a:solidFill>
                    <a:srgbClr val="FFFFFF"/>
                  </a:solidFill>
                  <a:effectLst/>
                  <a:latin typeface="Calibri" panose="020F0502020204030204" pitchFamily="34" charset="0"/>
                  <a:ea typeface="Calibri" panose="020F0502020204030204" pitchFamily="34" charset="0"/>
                </a:rPr>
                <a:t> </a:t>
              </a:r>
              <a:r>
                <a:rPr lang="fr-FR" sz="1200" dirty="0">
                  <a:solidFill>
                    <a:srgbClr val="FFFFFF"/>
                  </a:solidFill>
                  <a:effectLst/>
                  <a:latin typeface="Calibri" panose="020F0502020204030204" pitchFamily="34" charset="0"/>
                  <a:ea typeface="Calibri" panose="020F0502020204030204" pitchFamily="34" charset="0"/>
                </a:rPr>
                <a:t>2</a:t>
              </a:r>
              <a:endParaRPr lang="en-US" sz="1100" dirty="0">
                <a:effectLst/>
                <a:latin typeface="Calibri" panose="020F0502020204030204" pitchFamily="34" charset="0"/>
                <a:ea typeface="Calibri" panose="020F0502020204030204" pitchFamily="34" charset="0"/>
              </a:endParaRPr>
            </a:p>
          </p:txBody>
        </p:sp>
        <p:sp>
          <p:nvSpPr>
            <p:cNvPr id="38" name="docshape98">
              <a:extLst>
                <a:ext uri="{FF2B5EF4-FFF2-40B4-BE49-F238E27FC236}">
                  <a16:creationId xmlns:a16="http://schemas.microsoft.com/office/drawing/2014/main" id="{26EB7B68-3522-347C-667C-037F1E0E7361}"/>
                </a:ext>
              </a:extLst>
            </p:cNvPr>
            <p:cNvSpPr txBox="1">
              <a:spLocks noChangeArrowheads="1"/>
            </p:cNvSpPr>
            <p:nvPr/>
          </p:nvSpPr>
          <p:spPr bwMode="auto">
            <a:xfrm>
              <a:off x="5080" y="526"/>
              <a:ext cx="497"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40"/>
                </a:spcBef>
              </a:pPr>
              <a:r>
                <a:rPr lang="fr-FR" sz="1200" dirty="0">
                  <a:solidFill>
                    <a:srgbClr val="FFFFFF"/>
                  </a:solidFill>
                  <a:effectLst/>
                  <a:latin typeface="Calibri" panose="020F0502020204030204" pitchFamily="34" charset="0"/>
                  <a:ea typeface="Calibri" panose="020F0502020204030204" pitchFamily="34" charset="0"/>
                </a:rPr>
                <a:t>1</a:t>
              </a:r>
              <a:r>
                <a:rPr lang="fr-FR" sz="1200" spc="15" dirty="0">
                  <a:solidFill>
                    <a:srgbClr val="FFFFFF"/>
                  </a:solidFill>
                  <a:effectLst/>
                  <a:latin typeface="Calibri" panose="020F0502020204030204" pitchFamily="34" charset="0"/>
                  <a:ea typeface="Calibri" panose="020F0502020204030204" pitchFamily="34" charset="0"/>
                </a:rPr>
                <a:t> </a:t>
              </a:r>
              <a:r>
                <a:rPr lang="fr-FR" sz="1200" dirty="0">
                  <a:solidFill>
                    <a:srgbClr val="FFFFFF"/>
                  </a:solidFill>
                  <a:effectLst/>
                  <a:latin typeface="Calibri" panose="020F0502020204030204" pitchFamily="34" charset="0"/>
                  <a:ea typeface="Calibri" panose="020F0502020204030204" pitchFamily="34" charset="0"/>
                </a:rPr>
                <a:t>-</a:t>
              </a:r>
              <a:r>
                <a:rPr lang="fr-FR" sz="1200" spc="20" dirty="0">
                  <a:solidFill>
                    <a:srgbClr val="FFFFFF"/>
                  </a:solidFill>
                  <a:effectLst/>
                  <a:latin typeface="Calibri" panose="020F0502020204030204" pitchFamily="34" charset="0"/>
                  <a:ea typeface="Calibri" panose="020F0502020204030204" pitchFamily="34" charset="0"/>
                </a:rPr>
                <a:t> </a:t>
              </a:r>
              <a:r>
                <a:rPr lang="fr-FR" sz="1200" dirty="0">
                  <a:solidFill>
                    <a:srgbClr val="FFFFFF"/>
                  </a:solidFill>
                  <a:effectLst/>
                  <a:latin typeface="Calibri" panose="020F0502020204030204" pitchFamily="34" charset="0"/>
                  <a:ea typeface="Calibri" panose="020F0502020204030204" pitchFamily="34" charset="0"/>
                </a:rPr>
                <a:t>2</a:t>
              </a:r>
              <a:endParaRPr lang="en-US" sz="1100" dirty="0">
                <a:effectLst/>
                <a:latin typeface="Calibri" panose="020F0502020204030204" pitchFamily="34" charset="0"/>
                <a:ea typeface="Calibri" panose="020F0502020204030204" pitchFamily="34" charset="0"/>
              </a:endParaRPr>
            </a:p>
          </p:txBody>
        </p:sp>
        <p:sp>
          <p:nvSpPr>
            <p:cNvPr id="39" name="docshape99">
              <a:extLst>
                <a:ext uri="{FF2B5EF4-FFF2-40B4-BE49-F238E27FC236}">
                  <a16:creationId xmlns:a16="http://schemas.microsoft.com/office/drawing/2014/main" id="{EB92E935-4810-E746-DBE8-6AD06F570ED1}"/>
                </a:ext>
              </a:extLst>
            </p:cNvPr>
            <p:cNvSpPr txBox="1">
              <a:spLocks noChangeArrowheads="1"/>
            </p:cNvSpPr>
            <p:nvPr/>
          </p:nvSpPr>
          <p:spPr bwMode="auto">
            <a:xfrm>
              <a:off x="3832" y="485"/>
              <a:ext cx="415"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40"/>
                </a:spcBef>
              </a:pPr>
              <a:r>
                <a:rPr lang="fr-FR" sz="1200" dirty="0">
                  <a:solidFill>
                    <a:schemeClr val="bg1"/>
                  </a:solidFill>
                </a:rPr>
                <a:t>8-12</a:t>
              </a:r>
              <a:endParaRPr lang="en-US" dirty="0">
                <a:solidFill>
                  <a:schemeClr val="bg1"/>
                </a:solidFill>
                <a:effectLst/>
                <a:highlight>
                  <a:srgbClr val="00FF00"/>
                </a:highlight>
                <a:latin typeface="Calibri" panose="020F0502020204030204" pitchFamily="34" charset="0"/>
                <a:ea typeface="Calibri" panose="020F0502020204030204" pitchFamily="34" charset="0"/>
              </a:endParaRPr>
            </a:p>
          </p:txBody>
        </p:sp>
        <p:sp>
          <p:nvSpPr>
            <p:cNvPr id="40" name="docshape100">
              <a:extLst>
                <a:ext uri="{FF2B5EF4-FFF2-40B4-BE49-F238E27FC236}">
                  <a16:creationId xmlns:a16="http://schemas.microsoft.com/office/drawing/2014/main" id="{38642058-FA58-CB80-9221-C4CA936B2E27}"/>
                </a:ext>
              </a:extLst>
            </p:cNvPr>
            <p:cNvSpPr txBox="1">
              <a:spLocks noChangeArrowheads="1"/>
            </p:cNvSpPr>
            <p:nvPr/>
          </p:nvSpPr>
          <p:spPr bwMode="auto">
            <a:xfrm>
              <a:off x="2737" y="483"/>
              <a:ext cx="15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40"/>
                </a:spcBef>
              </a:pPr>
              <a:r>
                <a:rPr lang="fr-FR" sz="1200" dirty="0">
                  <a:solidFill>
                    <a:srgbClr val="FFFFFF"/>
                  </a:solidFill>
                  <a:effectLst/>
                  <a:latin typeface="Calibri" panose="020F0502020204030204" pitchFamily="34" charset="0"/>
                  <a:ea typeface="Calibri" panose="020F0502020204030204" pitchFamily="34" charset="0"/>
                </a:rPr>
                <a:t>1</a:t>
              </a:r>
              <a:endParaRPr lang="en-US" sz="1100" dirty="0">
                <a:effectLst/>
                <a:latin typeface="Calibri" panose="020F0502020204030204" pitchFamily="34" charset="0"/>
                <a:ea typeface="Calibri" panose="020F0502020204030204" pitchFamily="34" charset="0"/>
              </a:endParaRPr>
            </a:p>
          </p:txBody>
        </p:sp>
        <p:sp>
          <p:nvSpPr>
            <p:cNvPr id="41" name="docshape101">
              <a:extLst>
                <a:ext uri="{FF2B5EF4-FFF2-40B4-BE49-F238E27FC236}">
                  <a16:creationId xmlns:a16="http://schemas.microsoft.com/office/drawing/2014/main" id="{755CBE87-6C2E-ADE8-7AF8-03F81592921E}"/>
                </a:ext>
              </a:extLst>
            </p:cNvPr>
            <p:cNvSpPr txBox="1">
              <a:spLocks noChangeArrowheads="1"/>
            </p:cNvSpPr>
            <p:nvPr/>
          </p:nvSpPr>
          <p:spPr bwMode="auto">
            <a:xfrm>
              <a:off x="2444" y="92"/>
              <a:ext cx="8291"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15"/>
                </a:spcBef>
                <a:tabLst>
                  <a:tab pos="795655" algn="l"/>
                  <a:tab pos="1562735" algn="l"/>
                  <a:tab pos="3071495" algn="l"/>
                  <a:tab pos="3886835" algn="l"/>
                </a:tabLst>
              </a:pPr>
              <a:r>
                <a:rPr lang="fr-FR" sz="1000" dirty="0">
                  <a:solidFill>
                    <a:srgbClr val="FFFFFF"/>
                  </a:solidFill>
                  <a:effectLst/>
                  <a:latin typeface="Calibri" panose="020F0502020204030204" pitchFamily="34" charset="0"/>
                  <a:ea typeface="Calibri" panose="020F0502020204030204" pitchFamily="34" charset="0"/>
                </a:rPr>
                <a:t>(min</a:t>
              </a:r>
              <a:r>
                <a:rPr lang="fr-FR" sz="1000" spc="30" dirty="0">
                  <a:solidFill>
                    <a:srgbClr val="FFFFFF"/>
                  </a:solidFill>
                  <a:effectLst/>
                  <a:latin typeface="Calibri" panose="020F0502020204030204" pitchFamily="34" charset="0"/>
                  <a:ea typeface="Calibri" panose="020F0502020204030204" pitchFamily="34" charset="0"/>
                </a:rPr>
                <a:t> </a:t>
              </a:r>
              <a:r>
                <a:rPr lang="fr-FR" sz="1000" dirty="0">
                  <a:solidFill>
                    <a:srgbClr val="FFFFFF"/>
                  </a:solidFill>
                  <a:effectLst/>
                  <a:latin typeface="Calibri" panose="020F0502020204030204" pitchFamily="34" charset="0"/>
                  <a:ea typeface="Calibri" panose="020F0502020204030204" pitchFamily="34" charset="0"/>
                </a:rPr>
                <a:t>-</a:t>
              </a:r>
              <a:r>
                <a:rPr lang="fr-FR" sz="1000" spc="35" dirty="0">
                  <a:solidFill>
                    <a:srgbClr val="FFFFFF"/>
                  </a:solidFill>
                  <a:effectLst/>
                  <a:latin typeface="Calibri" panose="020F0502020204030204" pitchFamily="34" charset="0"/>
                  <a:ea typeface="Calibri" panose="020F0502020204030204" pitchFamily="34" charset="0"/>
                </a:rPr>
                <a:t> </a:t>
              </a:r>
              <a:r>
                <a:rPr lang="fr-FR" sz="1000" dirty="0">
                  <a:solidFill>
                    <a:srgbClr val="FFFFFF"/>
                  </a:solidFill>
                  <a:effectLst/>
                  <a:latin typeface="Calibri" panose="020F0502020204030204" pitchFamily="34" charset="0"/>
                  <a:ea typeface="Calibri" panose="020F0502020204030204" pitchFamily="34" charset="0"/>
                </a:rPr>
                <a:t>max)	</a:t>
              </a:r>
              <a:r>
                <a:rPr lang="fr-FR" sz="900" dirty="0">
                  <a:solidFill>
                    <a:schemeClr val="bg1"/>
                  </a:solidFill>
                </a:rPr>
                <a:t>   </a:t>
              </a:r>
              <a:r>
                <a:rPr lang="fr-FR" sz="1000" dirty="0">
                  <a:solidFill>
                    <a:schemeClr val="bg1"/>
                  </a:solidFill>
                </a:rPr>
                <a:t>(min - max)</a:t>
              </a:r>
              <a:r>
                <a:rPr lang="fr-FR" sz="900" dirty="0"/>
                <a:t>	</a:t>
              </a:r>
              <a:r>
                <a:rPr lang="fr-FR" sz="1000" dirty="0">
                  <a:solidFill>
                    <a:srgbClr val="FFFFFF"/>
                  </a:solidFill>
                  <a:effectLst/>
                  <a:latin typeface="Calibri" panose="020F0502020204030204" pitchFamily="34" charset="0"/>
                  <a:ea typeface="Calibri" panose="020F0502020204030204" pitchFamily="34" charset="0"/>
                </a:rPr>
                <a:t>         (min</a:t>
              </a:r>
              <a:r>
                <a:rPr lang="fr-FR" sz="1000" spc="35" dirty="0">
                  <a:solidFill>
                    <a:srgbClr val="FFFFFF"/>
                  </a:solidFill>
                  <a:effectLst/>
                  <a:latin typeface="Calibri" panose="020F0502020204030204" pitchFamily="34" charset="0"/>
                  <a:ea typeface="Calibri" panose="020F0502020204030204" pitchFamily="34" charset="0"/>
                </a:rPr>
                <a:t> </a:t>
              </a:r>
              <a:r>
                <a:rPr lang="fr-FR" sz="1000" dirty="0">
                  <a:solidFill>
                    <a:srgbClr val="FFFFFF"/>
                  </a:solidFill>
                  <a:effectLst/>
                  <a:latin typeface="Calibri" panose="020F0502020204030204" pitchFamily="34" charset="0"/>
                  <a:ea typeface="Calibri" panose="020F0502020204030204" pitchFamily="34" charset="0"/>
                </a:rPr>
                <a:t>-</a:t>
              </a:r>
              <a:r>
                <a:rPr lang="fr-FR" sz="1000" spc="30" dirty="0">
                  <a:solidFill>
                    <a:srgbClr val="FFFFFF"/>
                  </a:solidFill>
                  <a:effectLst/>
                  <a:latin typeface="Calibri" panose="020F0502020204030204" pitchFamily="34" charset="0"/>
                  <a:ea typeface="Calibri" panose="020F0502020204030204" pitchFamily="34" charset="0"/>
                </a:rPr>
                <a:t> </a:t>
              </a:r>
              <a:r>
                <a:rPr lang="fr-FR" sz="1000" dirty="0">
                  <a:solidFill>
                    <a:srgbClr val="FFFFFF"/>
                  </a:solidFill>
                  <a:effectLst/>
                  <a:latin typeface="Calibri" panose="020F0502020204030204" pitchFamily="34" charset="0"/>
                  <a:ea typeface="Calibri" panose="020F0502020204030204" pitchFamily="34" charset="0"/>
                </a:rPr>
                <a:t>max)  </a:t>
              </a:r>
              <a:r>
                <a:rPr lang="fr-FR" sz="1000" spc="120" dirty="0">
                  <a:solidFill>
                    <a:srgbClr val="FFFFFF"/>
                  </a:solidFill>
                  <a:effectLst/>
                  <a:latin typeface="Calibri" panose="020F0502020204030204" pitchFamily="34" charset="0"/>
                  <a:ea typeface="Calibri" panose="020F0502020204030204" pitchFamily="34" charset="0"/>
                </a:rPr>
                <a:t>     </a:t>
              </a:r>
              <a:r>
                <a:rPr lang="fr-FR" sz="1000" dirty="0">
                  <a:solidFill>
                    <a:srgbClr val="FFFFFF"/>
                  </a:solidFill>
                  <a:effectLst/>
                  <a:latin typeface="Calibri" panose="020F0502020204030204" pitchFamily="34" charset="0"/>
                  <a:ea typeface="Calibri" panose="020F0502020204030204" pitchFamily="34" charset="0"/>
                </a:rPr>
                <a:t>(min</a:t>
              </a:r>
              <a:r>
                <a:rPr lang="fr-FR" sz="1000" spc="30" dirty="0">
                  <a:solidFill>
                    <a:srgbClr val="FFFFFF"/>
                  </a:solidFill>
                  <a:effectLst/>
                  <a:latin typeface="Calibri" panose="020F0502020204030204" pitchFamily="34" charset="0"/>
                  <a:ea typeface="Calibri" panose="020F0502020204030204" pitchFamily="34" charset="0"/>
                </a:rPr>
                <a:t> </a:t>
              </a:r>
              <a:r>
                <a:rPr lang="fr-FR" sz="1000" dirty="0">
                  <a:solidFill>
                    <a:srgbClr val="FFFFFF"/>
                  </a:solidFill>
                  <a:effectLst/>
                  <a:latin typeface="Calibri" panose="020F0502020204030204" pitchFamily="34" charset="0"/>
                  <a:ea typeface="Calibri" panose="020F0502020204030204" pitchFamily="34" charset="0"/>
                </a:rPr>
                <a:t>-</a:t>
              </a:r>
              <a:r>
                <a:rPr lang="fr-FR" sz="1000" spc="35" dirty="0">
                  <a:solidFill>
                    <a:srgbClr val="FFFFFF"/>
                  </a:solidFill>
                  <a:effectLst/>
                  <a:latin typeface="Calibri" panose="020F0502020204030204" pitchFamily="34" charset="0"/>
                  <a:ea typeface="Calibri" panose="020F0502020204030204" pitchFamily="34" charset="0"/>
                </a:rPr>
                <a:t> </a:t>
              </a:r>
              <a:r>
                <a:rPr lang="fr-FR" sz="1000" dirty="0">
                  <a:solidFill>
                    <a:srgbClr val="FFFFFF"/>
                  </a:solidFill>
                  <a:effectLst/>
                  <a:latin typeface="Calibri" panose="020F0502020204030204" pitchFamily="34" charset="0"/>
                  <a:ea typeface="Calibri" panose="020F0502020204030204" pitchFamily="34" charset="0"/>
                </a:rPr>
                <a:t>max)</a:t>
              </a:r>
              <a:r>
                <a:rPr lang="fr-FR" sz="1000" dirty="0">
                  <a:solidFill>
                    <a:srgbClr val="FFFFFF"/>
                  </a:solidFill>
                  <a:latin typeface="Calibri" panose="020F0502020204030204" pitchFamily="34" charset="0"/>
                  <a:ea typeface="Calibri" panose="020F0502020204030204" pitchFamily="34" charset="0"/>
                </a:rPr>
                <a:t>           </a:t>
              </a:r>
              <a:r>
                <a:rPr lang="fr-FR" sz="1000" dirty="0">
                  <a:solidFill>
                    <a:srgbClr val="FFFFFF"/>
                  </a:solidFill>
                  <a:effectLst/>
                  <a:latin typeface="Calibri" panose="020F0502020204030204" pitchFamily="34" charset="0"/>
                  <a:ea typeface="Calibri" panose="020F0502020204030204" pitchFamily="34" charset="0"/>
                </a:rPr>
                <a:t>  (</a:t>
              </a:r>
              <a:r>
                <a:rPr lang="fr-FR" sz="1000" dirty="0" err="1">
                  <a:solidFill>
                    <a:srgbClr val="FFFFFF"/>
                  </a:solidFill>
                  <a:effectLst/>
                  <a:latin typeface="Calibri" panose="020F0502020204030204" pitchFamily="34" charset="0"/>
                  <a:ea typeface="Calibri" panose="020F0502020204030204" pitchFamily="34" charset="0"/>
                </a:rPr>
                <a:t>example</a:t>
              </a:r>
              <a:r>
                <a:rPr lang="fr-FR" sz="1000" dirty="0">
                  <a:solidFill>
                    <a:srgbClr val="FFFFFF"/>
                  </a:solidFill>
                  <a:effectLst/>
                  <a:latin typeface="Calibri" panose="020F0502020204030204" pitchFamily="34" charset="0"/>
                  <a:ea typeface="Calibri" panose="020F0502020204030204" pitchFamily="34" charset="0"/>
                </a:rPr>
                <a:t>)    </a:t>
              </a:r>
              <a:r>
                <a:rPr lang="fr-FR" sz="1000" spc="95" dirty="0">
                  <a:solidFill>
                    <a:srgbClr val="FFFFFF"/>
                  </a:solidFill>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p:txBody>
        </p:sp>
        <p:sp>
          <p:nvSpPr>
            <p:cNvPr id="42" name="docshape102">
              <a:extLst>
                <a:ext uri="{FF2B5EF4-FFF2-40B4-BE49-F238E27FC236}">
                  <a16:creationId xmlns:a16="http://schemas.microsoft.com/office/drawing/2014/main" id="{FF43B694-83A1-90BA-EFBE-AB6C014AA2B9}"/>
                </a:ext>
              </a:extLst>
            </p:cNvPr>
            <p:cNvSpPr txBox="1">
              <a:spLocks noChangeArrowheads="1"/>
            </p:cNvSpPr>
            <p:nvPr/>
          </p:nvSpPr>
          <p:spPr bwMode="auto">
            <a:xfrm>
              <a:off x="5990" y="-510"/>
              <a:ext cx="967"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spcBef>
                  <a:spcPts val="105"/>
                </a:spcBef>
              </a:pPr>
              <a:r>
                <a:rPr lang="fr-FR" sz="800" b="1" dirty="0" err="1">
                  <a:solidFill>
                    <a:srgbClr val="FFFFFF"/>
                  </a:solidFill>
                  <a:effectLst/>
                  <a:latin typeface="Arial" panose="020B0604020202020204" pitchFamily="34" charset="0"/>
                  <a:ea typeface="Calibri" panose="020F0502020204030204" pitchFamily="34" charset="0"/>
                  <a:cs typeface="Calibri" panose="020F0502020204030204" pitchFamily="34" charset="0"/>
                </a:rPr>
                <a:t>Other</a:t>
              </a:r>
              <a:r>
                <a:rPr lang="fr-FR" sz="800" b="1" dirty="0">
                  <a:solidFill>
                    <a:srgbClr val="FFFFFF"/>
                  </a:solidFill>
                  <a:effectLst/>
                  <a:latin typeface="Arial" panose="020B0604020202020204" pitchFamily="34" charset="0"/>
                  <a:ea typeface="Calibri" panose="020F0502020204030204" pitchFamily="34" charset="0"/>
                  <a:cs typeface="Calibri" panose="020F0502020204030204" pitchFamily="34" charset="0"/>
                </a:rPr>
                <a:t> team </a:t>
              </a:r>
              <a:r>
                <a:rPr lang="fr-FR" sz="800" b="1" dirty="0" err="1">
                  <a:solidFill>
                    <a:srgbClr val="FFFFFF"/>
                  </a:solidFill>
                  <a:effectLst/>
                  <a:latin typeface="Arial" panose="020B0604020202020204" pitchFamily="34" charset="0"/>
                  <a:ea typeface="Calibri" panose="020F0502020204030204" pitchFamily="34" charset="0"/>
                  <a:cs typeface="Calibri" panose="020F0502020204030204" pitchFamily="34" charset="0"/>
                </a:rPr>
                <a:t>officials</a:t>
              </a:r>
              <a:endParaRPr lang="en-US" sz="1100" dirty="0">
                <a:effectLst/>
                <a:latin typeface="Calibri" panose="020F0502020204030204" pitchFamily="34" charset="0"/>
                <a:ea typeface="Calibri" panose="020F0502020204030204" pitchFamily="34" charset="0"/>
              </a:endParaRPr>
            </a:p>
          </p:txBody>
        </p:sp>
        <p:sp>
          <p:nvSpPr>
            <p:cNvPr id="43" name="docshape103">
              <a:extLst>
                <a:ext uri="{FF2B5EF4-FFF2-40B4-BE49-F238E27FC236}">
                  <a16:creationId xmlns:a16="http://schemas.microsoft.com/office/drawing/2014/main" id="{7FBE0257-1EA3-18B0-2583-9A536FC6893D}"/>
                </a:ext>
              </a:extLst>
            </p:cNvPr>
            <p:cNvSpPr txBox="1">
              <a:spLocks noChangeArrowheads="1"/>
            </p:cNvSpPr>
            <p:nvPr/>
          </p:nvSpPr>
          <p:spPr bwMode="auto">
            <a:xfrm>
              <a:off x="4968" y="-387"/>
              <a:ext cx="68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05"/>
                </a:spcBef>
              </a:pPr>
              <a:r>
                <a:rPr lang="fr-FR" sz="800" b="1" dirty="0">
                  <a:solidFill>
                    <a:srgbClr val="FFFFFF"/>
                  </a:solidFill>
                  <a:effectLst/>
                  <a:latin typeface="Arial" panose="020B0604020202020204" pitchFamily="34" charset="0"/>
                  <a:ea typeface="Calibri" panose="020F0502020204030204" pitchFamily="34" charset="0"/>
                  <a:cs typeface="Calibri" panose="020F0502020204030204" pitchFamily="34" charset="0"/>
                </a:rPr>
                <a:t>Coaches</a:t>
              </a:r>
              <a:endParaRPr lang="en-US" sz="1100" dirty="0">
                <a:effectLst/>
                <a:latin typeface="Calibri" panose="020F0502020204030204" pitchFamily="34" charset="0"/>
                <a:ea typeface="Calibri" panose="020F0502020204030204" pitchFamily="34" charset="0"/>
              </a:endParaRPr>
            </a:p>
          </p:txBody>
        </p:sp>
        <p:sp>
          <p:nvSpPr>
            <p:cNvPr id="44" name="docshape104">
              <a:extLst>
                <a:ext uri="{FF2B5EF4-FFF2-40B4-BE49-F238E27FC236}">
                  <a16:creationId xmlns:a16="http://schemas.microsoft.com/office/drawing/2014/main" id="{5E967795-F67C-FBEA-D822-4176419D7D71}"/>
                </a:ext>
              </a:extLst>
            </p:cNvPr>
            <p:cNvSpPr txBox="1">
              <a:spLocks noChangeArrowheads="1"/>
            </p:cNvSpPr>
            <p:nvPr/>
          </p:nvSpPr>
          <p:spPr bwMode="auto">
            <a:xfrm>
              <a:off x="9705" y="-845"/>
              <a:ext cx="529"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30"/>
                </a:spcBef>
              </a:pPr>
              <a:r>
                <a:rPr lang="fr-FR" sz="1000" b="1">
                  <a:effectLst/>
                  <a:latin typeface="Arial" panose="020B060402020202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endParaRPr>
            </a:p>
          </p:txBody>
        </p:sp>
        <p:sp>
          <p:nvSpPr>
            <p:cNvPr id="45" name="docshape105">
              <a:extLst>
                <a:ext uri="{FF2B5EF4-FFF2-40B4-BE49-F238E27FC236}">
                  <a16:creationId xmlns:a16="http://schemas.microsoft.com/office/drawing/2014/main" id="{2A692A4C-B614-5BE9-5825-D9F9DFA2BE70}"/>
                </a:ext>
              </a:extLst>
            </p:cNvPr>
            <p:cNvSpPr txBox="1">
              <a:spLocks noChangeArrowheads="1"/>
            </p:cNvSpPr>
            <p:nvPr/>
          </p:nvSpPr>
          <p:spPr bwMode="auto">
            <a:xfrm>
              <a:off x="6246" y="-647"/>
              <a:ext cx="2012"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ts val="1055"/>
                </a:lnSpc>
                <a:spcBef>
                  <a:spcPts val="145"/>
                </a:spcBef>
                <a:tabLst>
                  <a:tab pos="755650" algn="l"/>
                </a:tabLst>
              </a:pPr>
              <a:r>
                <a:rPr lang="fr-FR" sz="1000" b="1" dirty="0">
                  <a:solidFill>
                    <a:srgbClr val="FFFFFF"/>
                  </a:solidFill>
                  <a:effectLst/>
                  <a:latin typeface="Arial" panose="020B0604020202020204" pitchFamily="34" charset="0"/>
                  <a:ea typeface="Calibri" panose="020F0502020204030204" pitchFamily="34" charset="0"/>
                  <a:cs typeface="Calibri" panose="020F0502020204030204" pitchFamily="34" charset="0"/>
                </a:rPr>
                <a:t>	</a:t>
              </a:r>
              <a:r>
                <a:rPr lang="fr-FR" sz="1000" b="1" dirty="0" err="1">
                  <a:solidFill>
                    <a:srgbClr val="FFFFFF"/>
                  </a:solidFill>
                  <a:effectLst/>
                  <a:latin typeface="Arial" panose="020B0604020202020204" pitchFamily="34" charset="0"/>
                  <a:ea typeface="Calibri" panose="020F0502020204030204" pitchFamily="34" charset="0"/>
                  <a:cs typeface="Calibri" panose="020F0502020204030204" pitchFamily="34" charset="0"/>
                </a:rPr>
                <a:t>Additional</a:t>
              </a:r>
              <a:endParaRPr lang="en-US" sz="1100" dirty="0">
                <a:effectLst/>
                <a:latin typeface="Calibri" panose="020F0502020204030204" pitchFamily="34" charset="0"/>
                <a:ea typeface="Calibri" panose="020F0502020204030204" pitchFamily="34" charset="0"/>
              </a:endParaRPr>
            </a:p>
            <a:p>
              <a:pPr marL="881380">
                <a:lnSpc>
                  <a:spcPts val="1055"/>
                </a:lnSpc>
              </a:pPr>
              <a:r>
                <a:rPr lang="fr-FR" sz="1000" b="1" dirty="0" err="1">
                  <a:solidFill>
                    <a:srgbClr val="FFFFFF"/>
                  </a:solidFill>
                  <a:effectLst/>
                  <a:latin typeface="Arial" panose="020B0604020202020204" pitchFamily="34" charset="0"/>
                  <a:ea typeface="Calibri" panose="020F0502020204030204" pitchFamily="34" charset="0"/>
                  <a:cs typeface="Calibri" panose="020F0502020204030204" pitchFamily="34" charset="0"/>
                </a:rPr>
                <a:t>Adults</a:t>
              </a:r>
              <a:endParaRPr lang="en-US" sz="1100" dirty="0">
                <a:effectLst/>
                <a:latin typeface="Calibri" panose="020F0502020204030204" pitchFamily="34" charset="0"/>
                <a:ea typeface="Calibri" panose="020F0502020204030204" pitchFamily="34" charset="0"/>
              </a:endParaRPr>
            </a:p>
          </p:txBody>
        </p:sp>
        <p:sp>
          <p:nvSpPr>
            <p:cNvPr id="46" name="docshape106">
              <a:extLst>
                <a:ext uri="{FF2B5EF4-FFF2-40B4-BE49-F238E27FC236}">
                  <a16:creationId xmlns:a16="http://schemas.microsoft.com/office/drawing/2014/main" id="{B21E2B88-FF3C-935E-15AF-A32B3E080DA9}"/>
                </a:ext>
              </a:extLst>
            </p:cNvPr>
            <p:cNvSpPr txBox="1">
              <a:spLocks noChangeArrowheads="1"/>
            </p:cNvSpPr>
            <p:nvPr/>
          </p:nvSpPr>
          <p:spPr bwMode="auto">
            <a:xfrm>
              <a:off x="5243" y="-897"/>
              <a:ext cx="1306"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spcBef>
                  <a:spcPts val="130"/>
                </a:spcBef>
              </a:pPr>
              <a:r>
                <a:rPr lang="fr-FR" sz="1000" b="1" dirty="0">
                  <a:solidFill>
                    <a:srgbClr val="FFFFFF"/>
                  </a:solidFill>
                  <a:effectLst/>
                  <a:latin typeface="Arial" panose="020B0604020202020204" pitchFamily="34" charset="0"/>
                  <a:ea typeface="Calibri" panose="020F0502020204030204" pitchFamily="34" charset="0"/>
                  <a:cs typeface="Calibri" panose="020F0502020204030204" pitchFamily="34" charset="0"/>
                </a:rPr>
                <a:t>Team</a:t>
              </a:r>
              <a:r>
                <a:rPr lang="fr-FR" sz="1000" b="1" spc="-65" dirty="0">
                  <a:solidFill>
                    <a:srgbClr val="FFFFFF"/>
                  </a:solidFill>
                  <a:effectLst/>
                  <a:latin typeface="Arial" panose="020B0604020202020204" pitchFamily="34" charset="0"/>
                  <a:ea typeface="Calibri" panose="020F0502020204030204" pitchFamily="34" charset="0"/>
                  <a:cs typeface="Calibri" panose="020F0502020204030204" pitchFamily="34" charset="0"/>
                </a:rPr>
                <a:t> </a:t>
              </a:r>
              <a:r>
                <a:rPr lang="fr-FR" sz="1000" b="1" dirty="0" err="1">
                  <a:solidFill>
                    <a:srgbClr val="FFFFFF"/>
                  </a:solidFill>
                  <a:effectLst/>
                  <a:latin typeface="Arial" panose="020B0604020202020204" pitchFamily="34" charset="0"/>
                  <a:ea typeface="Calibri" panose="020F0502020204030204" pitchFamily="34" charset="0"/>
                  <a:cs typeface="Calibri" panose="020F0502020204030204" pitchFamily="34" charset="0"/>
                </a:rPr>
                <a:t>Officials</a:t>
              </a:r>
              <a:endParaRPr lang="en-US" sz="1100" dirty="0">
                <a:effectLst/>
                <a:latin typeface="Calibri" panose="020F0502020204030204" pitchFamily="34" charset="0"/>
                <a:ea typeface="Calibri" panose="020F0502020204030204" pitchFamily="34" charset="0"/>
              </a:endParaRPr>
            </a:p>
          </p:txBody>
        </p:sp>
        <p:sp>
          <p:nvSpPr>
            <p:cNvPr id="47" name="docshape107">
              <a:extLst>
                <a:ext uri="{FF2B5EF4-FFF2-40B4-BE49-F238E27FC236}">
                  <a16:creationId xmlns:a16="http://schemas.microsoft.com/office/drawing/2014/main" id="{E981691F-A266-AE17-87A7-ED24DE502F66}"/>
                </a:ext>
              </a:extLst>
            </p:cNvPr>
            <p:cNvSpPr txBox="1">
              <a:spLocks noChangeArrowheads="1"/>
            </p:cNvSpPr>
            <p:nvPr/>
          </p:nvSpPr>
          <p:spPr bwMode="auto">
            <a:xfrm>
              <a:off x="3626" y="-609"/>
              <a:ext cx="862"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635" marR="7620" indent="-1270" algn="ctr"/>
              <a:r>
                <a:rPr lang="fr-FR" sz="1000" b="1" dirty="0" err="1">
                  <a:solidFill>
                    <a:srgbClr val="FFFFFF"/>
                  </a:solidFill>
                  <a:effectLst/>
                  <a:latin typeface="Arial" panose="020B0604020202020204" pitchFamily="34" charset="0"/>
                  <a:ea typeface="Calibri" panose="020F0502020204030204" pitchFamily="34" charset="0"/>
                  <a:cs typeface="Calibri" panose="020F0502020204030204" pitchFamily="34" charset="0"/>
                </a:rPr>
                <a:t>Student</a:t>
              </a:r>
              <a:r>
                <a:rPr lang="fr-FR" sz="1000" b="1" spc="-295" dirty="0">
                  <a:solidFill>
                    <a:srgbClr val="FFFFFF"/>
                  </a:solidFill>
                  <a:effectLst/>
                  <a:latin typeface="Arial" panose="020B0604020202020204" pitchFamily="34" charset="0"/>
                  <a:ea typeface="Calibri" panose="020F0502020204030204" pitchFamily="34" charset="0"/>
                  <a:cs typeface="Calibri" panose="020F0502020204030204" pitchFamily="34" charset="0"/>
                </a:rPr>
                <a:t> </a:t>
              </a:r>
              <a:r>
                <a:rPr lang="fr-FR" sz="1000" b="1" dirty="0" err="1">
                  <a:solidFill>
                    <a:srgbClr val="FFFFFF"/>
                  </a:solidFill>
                  <a:effectLst/>
                  <a:latin typeface="Arial" panose="020B0604020202020204" pitchFamily="34" charset="0"/>
                  <a:ea typeface="Calibri" panose="020F0502020204030204" pitchFamily="34" charset="0"/>
                  <a:cs typeface="Calibri" panose="020F0502020204030204" pitchFamily="34" charset="0"/>
                </a:rPr>
                <a:t>Athletes</a:t>
              </a:r>
              <a:endParaRPr lang="en-US" sz="1100" dirty="0">
                <a:effectLst/>
                <a:latin typeface="Calibri" panose="020F0502020204030204" pitchFamily="34" charset="0"/>
                <a:ea typeface="Calibri" panose="020F0502020204030204" pitchFamily="34" charset="0"/>
              </a:endParaRPr>
            </a:p>
          </p:txBody>
        </p:sp>
        <p:sp>
          <p:nvSpPr>
            <p:cNvPr id="48" name="docshape108">
              <a:extLst>
                <a:ext uri="{FF2B5EF4-FFF2-40B4-BE49-F238E27FC236}">
                  <a16:creationId xmlns:a16="http://schemas.microsoft.com/office/drawing/2014/main" id="{C6EB12E8-2693-F3B1-AC0F-D29A5538C0B8}"/>
                </a:ext>
              </a:extLst>
            </p:cNvPr>
            <p:cNvSpPr txBox="1">
              <a:spLocks noChangeArrowheads="1"/>
            </p:cNvSpPr>
            <p:nvPr/>
          </p:nvSpPr>
          <p:spPr bwMode="auto">
            <a:xfrm>
              <a:off x="2250" y="-659"/>
              <a:ext cx="1103"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5715" indent="81915" algn="ctr"/>
              <a:r>
                <a:rPr lang="fr-FR" sz="1000" b="1" dirty="0">
                  <a:solidFill>
                    <a:srgbClr val="FFFFFF"/>
                  </a:solidFill>
                  <a:effectLst/>
                  <a:latin typeface="Arial" panose="020B0604020202020204" pitchFamily="34" charset="0"/>
                  <a:ea typeface="Calibri" panose="020F0502020204030204" pitchFamily="34" charset="0"/>
                  <a:cs typeface="Calibri" panose="020F0502020204030204" pitchFamily="34" charset="0"/>
                </a:rPr>
                <a:t>Head of</a:t>
              </a:r>
            </a:p>
            <a:p>
              <a:pPr marR="5715" indent="81915" algn="ctr"/>
              <a:r>
                <a:rPr lang="fr-FR" sz="1000" b="1" dirty="0" err="1">
                  <a:solidFill>
                    <a:srgbClr val="FFFFFF"/>
                  </a:solidFill>
                  <a:effectLst/>
                  <a:latin typeface="Arial" panose="020B0604020202020204" pitchFamily="34" charset="0"/>
                  <a:ea typeface="Calibri" panose="020F0502020204030204" pitchFamily="34" charset="0"/>
                  <a:cs typeface="Calibri" panose="020F0502020204030204" pitchFamily="34" charset="0"/>
                </a:rPr>
                <a:t>Delegation</a:t>
              </a:r>
              <a:endParaRPr lang="en-US" sz="1100" dirty="0">
                <a:effectLst/>
                <a:latin typeface="Calibri" panose="020F0502020204030204" pitchFamily="34" charset="0"/>
                <a:ea typeface="Calibri" panose="020F0502020204030204" pitchFamily="34" charset="0"/>
              </a:endParaRPr>
            </a:p>
          </p:txBody>
        </p:sp>
      </p:grpSp>
      <p:sp>
        <p:nvSpPr>
          <p:cNvPr id="49" name="docshape64">
            <a:extLst>
              <a:ext uri="{FF2B5EF4-FFF2-40B4-BE49-F238E27FC236}">
                <a16:creationId xmlns:a16="http://schemas.microsoft.com/office/drawing/2014/main" id="{C9876C53-B2FA-6B0E-1F31-22FC93BFFC6B}"/>
              </a:ext>
            </a:extLst>
          </p:cNvPr>
          <p:cNvSpPr txBox="1">
            <a:spLocks noChangeArrowheads="1"/>
          </p:cNvSpPr>
          <p:nvPr/>
        </p:nvSpPr>
        <p:spPr bwMode="auto">
          <a:xfrm>
            <a:off x="2489590" y="2281883"/>
            <a:ext cx="4514311" cy="399647"/>
          </a:xfrm>
          <a:prstGeom prst="rect">
            <a:avLst/>
          </a:prstGeom>
          <a:solidFill>
            <a:srgbClr val="000000">
              <a:alpha val="97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R="691515" algn="ctr">
              <a:spcBef>
                <a:spcPts val="465"/>
              </a:spcBef>
            </a:pPr>
            <a:r>
              <a:rPr lang="fr-FR" sz="900" b="1" spc="-5" dirty="0">
                <a:solidFill>
                  <a:srgbClr val="1F497D"/>
                </a:solidFill>
                <a:effectLst/>
                <a:latin typeface="Cambria" panose="02040503050406030204" pitchFamily="18" charset="0"/>
                <a:ea typeface="Cambria" panose="02040503050406030204" pitchFamily="18" charset="0"/>
              </a:rPr>
              <a:t>          Participants  </a:t>
            </a:r>
            <a:r>
              <a:rPr lang="fr-FR" sz="900" b="1" spc="-5" dirty="0" err="1">
                <a:solidFill>
                  <a:srgbClr val="1F497D"/>
                </a:solidFill>
                <a:effectLst/>
                <a:latin typeface="Cambria" panose="02040503050406030204" pitchFamily="18" charset="0"/>
                <a:ea typeface="Cambria" panose="02040503050406030204" pitchFamily="18" charset="0"/>
              </a:rPr>
              <a:t>according</a:t>
            </a:r>
            <a:r>
              <a:rPr lang="fr-FR" sz="900" b="1" spc="-5" dirty="0">
                <a:solidFill>
                  <a:srgbClr val="1F497D"/>
                </a:solidFill>
                <a:effectLst/>
                <a:latin typeface="Cambria" panose="02040503050406030204" pitchFamily="18" charset="0"/>
                <a:ea typeface="Cambria" panose="02040503050406030204" pitchFamily="18" charset="0"/>
              </a:rPr>
              <a:t>  to </a:t>
            </a:r>
            <a:r>
              <a:rPr lang="fr-FR" sz="900" b="1" spc="-5" dirty="0" err="1">
                <a:solidFill>
                  <a:srgbClr val="1F497D"/>
                </a:solidFill>
                <a:effectLst/>
                <a:latin typeface="Cambria" panose="02040503050406030204" pitchFamily="18" charset="0"/>
                <a:ea typeface="Cambria" panose="02040503050406030204" pitchFamily="18" charset="0"/>
              </a:rPr>
              <a:t>number</a:t>
            </a:r>
            <a:r>
              <a:rPr lang="fr-FR" sz="900" b="1" spc="-5" dirty="0">
                <a:solidFill>
                  <a:srgbClr val="1F497D"/>
                </a:solidFill>
                <a:effectLst/>
                <a:latin typeface="Cambria" panose="02040503050406030204" pitchFamily="18" charset="0"/>
                <a:ea typeface="Cambria" panose="02040503050406030204" pitchFamily="18" charset="0"/>
              </a:rPr>
              <a:t> of </a:t>
            </a:r>
            <a:r>
              <a:rPr lang="fr-FR" sz="900" b="1" spc="-5" dirty="0" err="1">
                <a:solidFill>
                  <a:srgbClr val="1F497D"/>
                </a:solidFill>
                <a:effectLst/>
                <a:latin typeface="Cambria" panose="02040503050406030204" pitchFamily="18" charset="0"/>
                <a:ea typeface="Cambria" panose="02040503050406030204" pitchFamily="18" charset="0"/>
              </a:rPr>
              <a:t>registered</a:t>
            </a:r>
            <a:r>
              <a:rPr lang="fr-FR" sz="900" b="1" spc="-5" dirty="0">
                <a:solidFill>
                  <a:srgbClr val="1F497D"/>
                </a:solidFill>
                <a:effectLst/>
                <a:latin typeface="Cambria" panose="02040503050406030204" pitchFamily="18" charset="0"/>
                <a:ea typeface="Cambria" panose="02040503050406030204" pitchFamily="18" charset="0"/>
              </a:rPr>
              <a:t>  teams / per country </a:t>
            </a:r>
            <a:r>
              <a:rPr lang="fr-FR" sz="900" b="1" spc="-65" dirty="0">
                <a:solidFill>
                  <a:srgbClr val="1F497D"/>
                </a:solidFill>
                <a:effectLst/>
                <a:latin typeface="Cambria" panose="02040503050406030204" pitchFamily="18" charset="0"/>
                <a:ea typeface="Cambria" panose="02040503050406030204" pitchFamily="18" charset="0"/>
              </a:rPr>
              <a:t> EXAMPLE</a:t>
            </a:r>
            <a:endParaRPr lang="en-US" sz="900" dirty="0">
              <a:effectLst/>
              <a:latin typeface="Cambria" panose="02040503050406030204" pitchFamily="18" charset="0"/>
              <a:ea typeface="Cambria" panose="02040503050406030204" pitchFamily="18" charset="0"/>
            </a:endParaRPr>
          </a:p>
        </p:txBody>
      </p:sp>
      <p:pic>
        <p:nvPicPr>
          <p:cNvPr id="50" name="Picture 4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6337" y="4862192"/>
            <a:ext cx="3696768" cy="1268322"/>
          </a:xfrm>
          <a:prstGeom prst="rect">
            <a:avLst/>
          </a:prstGeom>
        </p:spPr>
      </p:pic>
    </p:spTree>
    <p:extLst>
      <p:ext uri="{BB962C8B-B14F-4D97-AF65-F5344CB8AC3E}">
        <p14:creationId xmlns:p14="http://schemas.microsoft.com/office/powerpoint/2010/main" val="57643142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TotalTime>
  <Words>2408</Words>
  <Application>Microsoft Office PowerPoint</Application>
  <PresentationFormat>On-screen Show (4:3)</PresentationFormat>
  <Paragraphs>431</Paragraphs>
  <Slides>20</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Arial</vt:lpstr>
      <vt:lpstr>Calibri</vt:lpstr>
      <vt:lpstr>Calibri Light</vt:lpstr>
      <vt:lpstr>Calibri-Bold</vt:lpstr>
      <vt:lpstr>Calibri-BoldItalic</vt:lpstr>
      <vt:lpstr>Cambria</vt:lpstr>
      <vt:lpstr>Symbol</vt:lpstr>
      <vt:lpstr>SymbolMT</vt:lpstr>
      <vt:lpstr>Tahoma</vt:lpstr>
      <vt:lpstr>Times New Roman</vt:lpstr>
      <vt:lpstr>TitilliumWeb-Regular</vt:lpstr>
      <vt:lpstr>Verdana</vt:lpstr>
      <vt:lpstr>Wingdings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MEDICAL/other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Gorica Bilak</cp:lastModifiedBy>
  <cp:revision>66</cp:revision>
  <dcterms:created xsi:type="dcterms:W3CDTF">2024-11-01T10:31:14Z</dcterms:created>
  <dcterms:modified xsi:type="dcterms:W3CDTF">2024-12-03T08:41:53Z</dcterms:modified>
</cp:coreProperties>
</file>